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6E0B8-4F9F-3DC9-DDB9-B23177BD9B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2436299"/>
            <a:ext cx="10800000" cy="1985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088E2-8DE3-DADD-5B5E-120C1FBCC0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AB73AD-4D5F-1AE4-B010-2943B03B66BA}"/>
              </a:ext>
            </a:extLst>
          </p:cNvPr>
          <p:cNvSpPr/>
          <p:nvPr/>
        </p:nvSpPr>
        <p:spPr bwMode="white">
          <a:xfrm>
            <a:off x="5386666" y="1124891"/>
            <a:ext cx="209523" cy="1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7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492D5-099C-D6A4-84B7-58DA55E0E4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7385EC6-16D0-86C6-B04E-411273C187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484784"/>
            <a:ext cx="661058" cy="72008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0BB6E5D-ADCC-D3B0-082F-935373C04F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030" y="1484784"/>
            <a:ext cx="661058" cy="72008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127163C-2E65-D532-CEFD-A24DA9ECF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484784"/>
            <a:ext cx="661058" cy="72008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DD196933-C555-5246-56B3-C925CFCDF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9141" y="2204864"/>
            <a:ext cx="661058" cy="72008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DE17730-8E40-7669-4823-6343C01930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9340" y="2204864"/>
            <a:ext cx="661058" cy="72008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F0F8482-4AE6-E29F-00AB-7C007F203A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611" y="2889848"/>
            <a:ext cx="1215664" cy="67151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E3386EA6-A79A-17EB-2052-3476898332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726" y="2924945"/>
            <a:ext cx="1800200" cy="68745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A0CCD6C-C6AB-2A35-CCDA-086DA4BCDC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7402" y="2159490"/>
            <a:ext cx="1215664" cy="67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51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EF5B9-DF3F-C556-9130-39F4CDBC49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6F1C17-D0F3-76C9-12DE-80942602E171}"/>
              </a:ext>
            </a:extLst>
          </p:cNvPr>
          <p:cNvSpPr/>
          <p:nvPr/>
        </p:nvSpPr>
        <p:spPr bwMode="white">
          <a:xfrm>
            <a:off x="6472380" y="1602391"/>
            <a:ext cx="219047" cy="18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D793EF-46EF-1FCD-B2F7-5C21F3B4EC02}"/>
              </a:ext>
            </a:extLst>
          </p:cNvPr>
          <p:cNvSpPr/>
          <p:nvPr/>
        </p:nvSpPr>
        <p:spPr bwMode="white">
          <a:xfrm>
            <a:off x="5243809" y="2356950"/>
            <a:ext cx="209523" cy="1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8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AB064-6984-4DF2-3A0F-421DDB5B70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1C27BE-B6ED-23C9-4425-7F39F03913FC}"/>
              </a:ext>
            </a:extLst>
          </p:cNvPr>
          <p:cNvSpPr/>
          <p:nvPr/>
        </p:nvSpPr>
        <p:spPr bwMode="white">
          <a:xfrm>
            <a:off x="1777142" y="1562935"/>
            <a:ext cx="295238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644377-340E-04F4-153C-0E04052746E1}"/>
              </a:ext>
            </a:extLst>
          </p:cNvPr>
          <p:cNvSpPr/>
          <p:nvPr/>
        </p:nvSpPr>
        <p:spPr bwMode="white">
          <a:xfrm>
            <a:off x="5224761" y="1562935"/>
            <a:ext cx="295238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2E61D3-1EE2-C9F0-5C85-8E3FE0E668CF}"/>
              </a:ext>
            </a:extLst>
          </p:cNvPr>
          <p:cNvSpPr/>
          <p:nvPr/>
        </p:nvSpPr>
        <p:spPr bwMode="white">
          <a:xfrm>
            <a:off x="7453333" y="1562935"/>
            <a:ext cx="266666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A10E1A-44BE-EF26-F7D5-41346A4B0F5E}"/>
              </a:ext>
            </a:extLst>
          </p:cNvPr>
          <p:cNvSpPr/>
          <p:nvPr/>
        </p:nvSpPr>
        <p:spPr bwMode="white">
          <a:xfrm>
            <a:off x="1548571" y="1963246"/>
            <a:ext cx="247619" cy="2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AEA5F0-2C8B-DFD0-8FCA-18EDB67AB8B8}"/>
              </a:ext>
            </a:extLst>
          </p:cNvPr>
          <p:cNvSpPr/>
          <p:nvPr/>
        </p:nvSpPr>
        <p:spPr bwMode="white">
          <a:xfrm>
            <a:off x="5005714" y="1934652"/>
            <a:ext cx="238095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03EAD2-36E7-960A-D825-28BA174B02BE}"/>
              </a:ext>
            </a:extLst>
          </p:cNvPr>
          <p:cNvSpPr/>
          <p:nvPr/>
        </p:nvSpPr>
        <p:spPr bwMode="white">
          <a:xfrm>
            <a:off x="8186666" y="1944184"/>
            <a:ext cx="285715" cy="22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C152FE-8FD1-D0F2-D322-8B97DADA5DC5}"/>
              </a:ext>
            </a:extLst>
          </p:cNvPr>
          <p:cNvSpPr/>
          <p:nvPr/>
        </p:nvSpPr>
        <p:spPr bwMode="white">
          <a:xfrm>
            <a:off x="5396190" y="2325432"/>
            <a:ext cx="1009523" cy="22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F02C49-BFAD-AF80-DB64-003FAE2980CC}"/>
              </a:ext>
            </a:extLst>
          </p:cNvPr>
          <p:cNvSpPr/>
          <p:nvPr/>
        </p:nvSpPr>
        <p:spPr bwMode="white">
          <a:xfrm>
            <a:off x="2920000" y="2697150"/>
            <a:ext cx="1028571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6766FB-BD15-EC1A-3CFB-CC40C0DC48D6}"/>
              </a:ext>
            </a:extLst>
          </p:cNvPr>
          <p:cNvSpPr/>
          <p:nvPr/>
        </p:nvSpPr>
        <p:spPr bwMode="white">
          <a:xfrm>
            <a:off x="1700952" y="3087929"/>
            <a:ext cx="1019047" cy="22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12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77E07-C26D-F212-1765-A90D3DF7BD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EBB3F-062B-F797-7C17-5EBB4D1EDB55}"/>
              </a:ext>
            </a:extLst>
          </p:cNvPr>
          <p:cNvSpPr/>
          <p:nvPr/>
        </p:nvSpPr>
        <p:spPr bwMode="white">
          <a:xfrm>
            <a:off x="9024761" y="1563506"/>
            <a:ext cx="1600000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EF56CA-E7FC-22A6-6738-DB72DDFE6007}"/>
              </a:ext>
            </a:extLst>
          </p:cNvPr>
          <p:cNvSpPr/>
          <p:nvPr/>
        </p:nvSpPr>
        <p:spPr bwMode="white">
          <a:xfrm>
            <a:off x="9510476" y="2336280"/>
            <a:ext cx="1000000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E01A93-67CE-E89E-17E3-2A8A0B3166EF}"/>
              </a:ext>
            </a:extLst>
          </p:cNvPr>
          <p:cNvSpPr/>
          <p:nvPr/>
        </p:nvSpPr>
        <p:spPr bwMode="white">
          <a:xfrm>
            <a:off x="4700952" y="2736977"/>
            <a:ext cx="533333" cy="2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A0B85A-2C25-D3D9-A2DE-0E383ABD3B1F}"/>
              </a:ext>
            </a:extLst>
          </p:cNvPr>
          <p:cNvSpPr/>
          <p:nvPr/>
        </p:nvSpPr>
        <p:spPr bwMode="white">
          <a:xfrm>
            <a:off x="6796190" y="2727437"/>
            <a:ext cx="533333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B5EF9F-EF49-E39F-3552-75EAAFCC9259}"/>
              </a:ext>
            </a:extLst>
          </p:cNvPr>
          <p:cNvSpPr/>
          <p:nvPr/>
        </p:nvSpPr>
        <p:spPr bwMode="white">
          <a:xfrm>
            <a:off x="2196190" y="3109054"/>
            <a:ext cx="533333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8B98EC-5737-144F-15CE-71437FCF7D20}"/>
              </a:ext>
            </a:extLst>
          </p:cNvPr>
          <p:cNvSpPr/>
          <p:nvPr/>
        </p:nvSpPr>
        <p:spPr bwMode="white">
          <a:xfrm>
            <a:off x="3739047" y="3099513"/>
            <a:ext cx="990476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921A76-5404-66A2-E0D9-4D7FBA834512}"/>
              </a:ext>
            </a:extLst>
          </p:cNvPr>
          <p:cNvSpPr/>
          <p:nvPr/>
        </p:nvSpPr>
        <p:spPr bwMode="white">
          <a:xfrm>
            <a:off x="8567619" y="3099513"/>
            <a:ext cx="2085714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D29DAF-56CB-7253-CE5F-EDED607EF697}"/>
              </a:ext>
            </a:extLst>
          </p:cNvPr>
          <p:cNvSpPr/>
          <p:nvPr/>
        </p:nvSpPr>
        <p:spPr bwMode="white">
          <a:xfrm>
            <a:off x="1262857" y="4244364"/>
            <a:ext cx="9628571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581B6A-2B0E-AEA6-7616-69690DCFF0CF}"/>
              </a:ext>
            </a:extLst>
          </p:cNvPr>
          <p:cNvSpPr/>
          <p:nvPr/>
        </p:nvSpPr>
        <p:spPr bwMode="white">
          <a:xfrm>
            <a:off x="1015238" y="4635521"/>
            <a:ext cx="2733333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63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