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8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A0089-214F-9F7E-BDA5-D2DD053A7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204864"/>
            <a:ext cx="10800000" cy="199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1CCBE-EB38-9B02-71FF-EC6AD0363F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1BDA3-F5EC-27E3-4FFD-A7CD9336B7B5}"/>
              </a:ext>
            </a:extLst>
          </p:cNvPr>
          <p:cNvSpPr/>
          <p:nvPr/>
        </p:nvSpPr>
        <p:spPr bwMode="white">
          <a:xfrm>
            <a:off x="2500952" y="1572409"/>
            <a:ext cx="771428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3C8664-7394-4020-0384-333B0381B384}"/>
              </a:ext>
            </a:extLst>
          </p:cNvPr>
          <p:cNvSpPr/>
          <p:nvPr/>
        </p:nvSpPr>
        <p:spPr bwMode="white">
          <a:xfrm>
            <a:off x="6577142" y="1581939"/>
            <a:ext cx="514285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12017-A5AA-486A-371B-3C3836669ECC}"/>
              </a:ext>
            </a:extLst>
          </p:cNvPr>
          <p:cNvSpPr/>
          <p:nvPr/>
        </p:nvSpPr>
        <p:spPr bwMode="white">
          <a:xfrm>
            <a:off x="2139047" y="1982212"/>
            <a:ext cx="266666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8C0BD0-AE63-905B-E258-577978CAD22E}"/>
              </a:ext>
            </a:extLst>
          </p:cNvPr>
          <p:cNvSpPr/>
          <p:nvPr/>
        </p:nvSpPr>
        <p:spPr bwMode="white">
          <a:xfrm>
            <a:off x="4472380" y="1982212"/>
            <a:ext cx="523809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0617FB-E77F-6AD4-91D0-755DCE5F4479}"/>
              </a:ext>
            </a:extLst>
          </p:cNvPr>
          <p:cNvSpPr/>
          <p:nvPr/>
        </p:nvSpPr>
        <p:spPr bwMode="white">
          <a:xfrm>
            <a:off x="9367619" y="1982212"/>
            <a:ext cx="761904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051492-3102-7C05-CD41-5F403C6D96A3}"/>
              </a:ext>
            </a:extLst>
          </p:cNvPr>
          <p:cNvSpPr/>
          <p:nvPr/>
        </p:nvSpPr>
        <p:spPr bwMode="white">
          <a:xfrm>
            <a:off x="6062857" y="3602364"/>
            <a:ext cx="304761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46D404-255A-3DE1-C49C-DDA5616590AA}"/>
              </a:ext>
            </a:extLst>
          </p:cNvPr>
          <p:cNvSpPr/>
          <p:nvPr/>
        </p:nvSpPr>
        <p:spPr bwMode="white">
          <a:xfrm>
            <a:off x="5434285" y="4012167"/>
            <a:ext cx="304761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808F71-9E67-C698-A1A3-70E42F0A3708}"/>
              </a:ext>
            </a:extLst>
          </p:cNvPr>
          <p:cNvSpPr/>
          <p:nvPr/>
        </p:nvSpPr>
        <p:spPr bwMode="white">
          <a:xfrm>
            <a:off x="7205714" y="4441031"/>
            <a:ext cx="209523" cy="1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E1A3E42-56E1-86B3-04A1-C6D14E06A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638" y="2769564"/>
            <a:ext cx="1266978" cy="30386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D34C7B5-99B4-58D6-674C-8C230AC0B5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671" y="2769564"/>
            <a:ext cx="1266978" cy="30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A73E9-1EE8-5756-4E09-D43DBED9C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BFF84-5D95-4642-C7A8-14064BC10E8F}"/>
              </a:ext>
            </a:extLst>
          </p:cNvPr>
          <p:cNvSpPr/>
          <p:nvPr/>
        </p:nvSpPr>
        <p:spPr bwMode="white">
          <a:xfrm>
            <a:off x="2615238" y="1603030"/>
            <a:ext cx="533333" cy="23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2858F-E676-A5D2-2FC2-6311DF4B026E}"/>
              </a:ext>
            </a:extLst>
          </p:cNvPr>
          <p:cNvSpPr/>
          <p:nvPr/>
        </p:nvSpPr>
        <p:spPr bwMode="white">
          <a:xfrm>
            <a:off x="3481904" y="2014156"/>
            <a:ext cx="533333" cy="22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0EEB3-A243-37EE-04EF-46C16306B5A3}"/>
              </a:ext>
            </a:extLst>
          </p:cNvPr>
          <p:cNvSpPr/>
          <p:nvPr/>
        </p:nvSpPr>
        <p:spPr bwMode="white">
          <a:xfrm>
            <a:off x="1377142" y="2415720"/>
            <a:ext cx="542857" cy="22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605B64-42CA-1AE0-19D9-5725D13A29B7}"/>
              </a:ext>
            </a:extLst>
          </p:cNvPr>
          <p:cNvSpPr/>
          <p:nvPr/>
        </p:nvSpPr>
        <p:spPr bwMode="white">
          <a:xfrm>
            <a:off x="4472380" y="2826846"/>
            <a:ext cx="523809" cy="22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EE9771-7C6F-7833-7E57-E0D2D7E7EA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12976"/>
            <a:ext cx="10800000" cy="220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DDF3D6-98D5-195F-CE63-AD92717593D7}"/>
              </a:ext>
            </a:extLst>
          </p:cNvPr>
          <p:cNvSpPr/>
          <p:nvPr/>
        </p:nvSpPr>
        <p:spPr bwMode="white">
          <a:xfrm>
            <a:off x="5775772" y="3375081"/>
            <a:ext cx="209523" cy="1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2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68E27-1FA7-F168-58D6-736AA48387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D23FB-E8FD-3123-9873-2F9C0200B506}"/>
              </a:ext>
            </a:extLst>
          </p:cNvPr>
          <p:cNvSpPr/>
          <p:nvPr/>
        </p:nvSpPr>
        <p:spPr bwMode="white">
          <a:xfrm>
            <a:off x="6091428" y="2021795"/>
            <a:ext cx="228571" cy="1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4D7BBE-2B0B-25F7-6B18-F0513DB32A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8" y="3573016"/>
            <a:ext cx="10800000" cy="240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256731-11F5-C8A4-7AB5-DE7C96826B5A}"/>
              </a:ext>
            </a:extLst>
          </p:cNvPr>
          <p:cNvSpPr/>
          <p:nvPr/>
        </p:nvSpPr>
        <p:spPr bwMode="white">
          <a:xfrm>
            <a:off x="2729523" y="3706644"/>
            <a:ext cx="514285" cy="2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544BE-56DA-E061-C8A2-46F455E57677}"/>
              </a:ext>
            </a:extLst>
          </p:cNvPr>
          <p:cNvSpPr/>
          <p:nvPr/>
        </p:nvSpPr>
        <p:spPr bwMode="white">
          <a:xfrm>
            <a:off x="6653332" y="3687555"/>
            <a:ext cx="1695237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5DF263-8CA4-6798-93B4-EB25619AD62C}"/>
              </a:ext>
            </a:extLst>
          </p:cNvPr>
          <p:cNvSpPr/>
          <p:nvPr/>
        </p:nvSpPr>
        <p:spPr bwMode="white">
          <a:xfrm>
            <a:off x="2481904" y="4097986"/>
            <a:ext cx="971428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84B628-8864-61CB-3402-4D723E3ECEC5}"/>
              </a:ext>
            </a:extLst>
          </p:cNvPr>
          <p:cNvSpPr/>
          <p:nvPr/>
        </p:nvSpPr>
        <p:spPr bwMode="white">
          <a:xfrm>
            <a:off x="5681904" y="4097986"/>
            <a:ext cx="1504761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17CBBA-8235-FB23-F8AB-44C9CC18D81C}"/>
              </a:ext>
            </a:extLst>
          </p:cNvPr>
          <p:cNvSpPr/>
          <p:nvPr/>
        </p:nvSpPr>
        <p:spPr bwMode="white">
          <a:xfrm>
            <a:off x="1234285" y="4508418"/>
            <a:ext cx="1019047" cy="2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EC06AF-66B4-5268-341A-72BC823060AD}"/>
              </a:ext>
            </a:extLst>
          </p:cNvPr>
          <p:cNvSpPr/>
          <p:nvPr/>
        </p:nvSpPr>
        <p:spPr bwMode="white">
          <a:xfrm>
            <a:off x="1253332" y="5319736"/>
            <a:ext cx="5295238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56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