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0" r:id="rId3"/>
    <p:sldId id="329" r:id="rId4"/>
    <p:sldId id="328" r:id="rId5"/>
    <p:sldId id="327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820" y="23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CE8C00-A8A2-5C6E-1676-D577A1A8FAA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2204864"/>
            <a:ext cx="10800000" cy="19706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924C46-E554-74C1-5A9C-25C56AE8AFD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328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78DE097B-0BA4-9658-84A1-87F71692DE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1628800"/>
            <a:ext cx="8544272" cy="906019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5931C691-D812-BF37-A138-1DAD4F5686D7}"/>
              </a:ext>
            </a:extLst>
          </p:cNvPr>
          <p:cNvSpPr txBox="1"/>
          <p:nvPr/>
        </p:nvSpPr>
        <p:spPr>
          <a:xfrm>
            <a:off x="2664296" y="1681699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66"/>
                </a:solidFill>
              </a:rPr>
              <a:t>√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EF2BEAD-26DB-2384-BEA8-83B02616A7B7}"/>
              </a:ext>
            </a:extLst>
          </p:cNvPr>
          <p:cNvSpPr txBox="1"/>
          <p:nvPr/>
        </p:nvSpPr>
        <p:spPr>
          <a:xfrm>
            <a:off x="5255568" y="1628800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66"/>
                </a:solidFill>
              </a:rPr>
              <a:t>√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85584E2-F473-880A-2F84-A77C4F18B04E}"/>
              </a:ext>
            </a:extLst>
          </p:cNvPr>
          <p:cNvSpPr txBox="1"/>
          <p:nvPr/>
        </p:nvSpPr>
        <p:spPr>
          <a:xfrm>
            <a:off x="8112224" y="1654079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66"/>
                </a:solidFill>
              </a:rPr>
              <a:t>√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3E5C647D-5E07-6357-49B2-4D0DDCC75952}"/>
              </a:ext>
            </a:extLst>
          </p:cNvPr>
          <p:cNvSpPr txBox="1"/>
          <p:nvPr/>
        </p:nvSpPr>
        <p:spPr>
          <a:xfrm>
            <a:off x="5376936" y="2028910"/>
            <a:ext cx="359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66"/>
                </a:solidFill>
              </a:rPr>
              <a:t>√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F487F579-66AF-DC15-CFF8-7ED92F9BEA34}"/>
              </a:ext>
            </a:extLst>
          </p:cNvPr>
          <p:cNvSpPr txBox="1"/>
          <p:nvPr/>
        </p:nvSpPr>
        <p:spPr>
          <a:xfrm>
            <a:off x="8904312" y="2081809"/>
            <a:ext cx="359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66"/>
                </a:solidFill>
              </a:rPr>
              <a:t>√</a:t>
            </a:r>
          </a:p>
        </p:txBody>
      </p:sp>
    </p:spTree>
    <p:extLst>
      <p:ext uri="{BB962C8B-B14F-4D97-AF65-F5344CB8AC3E}">
        <p14:creationId xmlns:p14="http://schemas.microsoft.com/office/powerpoint/2010/main" val="281121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6F6CDC-3516-959D-6124-ACE662DB97E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530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5601D7-2054-252C-C86E-D945016372A5}"/>
              </a:ext>
            </a:extLst>
          </p:cNvPr>
          <p:cNvSpPr/>
          <p:nvPr/>
        </p:nvSpPr>
        <p:spPr bwMode="white">
          <a:xfrm>
            <a:off x="2396190" y="2077003"/>
            <a:ext cx="238095" cy="180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B46D5A5-B230-E1AE-4CC8-3783914AC5DA}"/>
              </a:ext>
            </a:extLst>
          </p:cNvPr>
          <p:cNvSpPr/>
          <p:nvPr/>
        </p:nvSpPr>
        <p:spPr bwMode="white">
          <a:xfrm>
            <a:off x="2415238" y="2496142"/>
            <a:ext cx="200000" cy="190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D741FA6-128F-6A0E-6B06-AAC5F8EEB9AC}"/>
              </a:ext>
            </a:extLst>
          </p:cNvPr>
          <p:cNvSpPr/>
          <p:nvPr/>
        </p:nvSpPr>
        <p:spPr bwMode="white">
          <a:xfrm>
            <a:off x="5377142" y="2924807"/>
            <a:ext cx="200000" cy="180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2481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228447-F428-FCA8-8A37-0DC79E5271D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29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20366D-09A3-EA51-D066-AE98CC8E39D4}"/>
              </a:ext>
            </a:extLst>
          </p:cNvPr>
          <p:cNvSpPr/>
          <p:nvPr/>
        </p:nvSpPr>
        <p:spPr bwMode="white">
          <a:xfrm>
            <a:off x="5510476" y="1124447"/>
            <a:ext cx="200000" cy="190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4426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041C0D-EBB4-B8D6-085B-BC45D304175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236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DD49A4-1DE6-5C70-8EEA-F47D020ED313}"/>
              </a:ext>
            </a:extLst>
          </p:cNvPr>
          <p:cNvSpPr/>
          <p:nvPr/>
        </p:nvSpPr>
        <p:spPr bwMode="white">
          <a:xfrm>
            <a:off x="5091428" y="2060962"/>
            <a:ext cx="752380" cy="219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7B6451A-A760-788F-AF30-4F8B61C2D7E4}"/>
              </a:ext>
            </a:extLst>
          </p:cNvPr>
          <p:cNvSpPr/>
          <p:nvPr/>
        </p:nvSpPr>
        <p:spPr bwMode="white">
          <a:xfrm>
            <a:off x="8967619" y="2051409"/>
            <a:ext cx="800000" cy="219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AA913C7-3908-7D6E-4A23-45FE648F9CC6}"/>
              </a:ext>
            </a:extLst>
          </p:cNvPr>
          <p:cNvSpPr/>
          <p:nvPr/>
        </p:nvSpPr>
        <p:spPr bwMode="white">
          <a:xfrm>
            <a:off x="3243809" y="2471710"/>
            <a:ext cx="1009523" cy="219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075321F-48B9-F9C2-BA87-81AFB80D7EB3}"/>
              </a:ext>
            </a:extLst>
          </p:cNvPr>
          <p:cNvSpPr/>
          <p:nvPr/>
        </p:nvSpPr>
        <p:spPr bwMode="white">
          <a:xfrm>
            <a:off x="2624761" y="2901564"/>
            <a:ext cx="771428" cy="22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2DF45AE-5E15-7BE1-C5FE-B3308B0E6BCD}"/>
              </a:ext>
            </a:extLst>
          </p:cNvPr>
          <p:cNvSpPr/>
          <p:nvPr/>
        </p:nvSpPr>
        <p:spPr bwMode="white">
          <a:xfrm>
            <a:off x="2729523" y="3340970"/>
            <a:ext cx="780952" cy="219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7F7E43A-DAE5-C9D3-C2DB-79C172FA7C85}"/>
              </a:ext>
            </a:extLst>
          </p:cNvPr>
          <p:cNvSpPr/>
          <p:nvPr/>
        </p:nvSpPr>
        <p:spPr bwMode="white">
          <a:xfrm>
            <a:off x="4224761" y="3331417"/>
            <a:ext cx="752380" cy="219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EAF4E5C-2982-1456-D569-2D454A8ECFA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4093568"/>
            <a:ext cx="10800000" cy="17312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59D1796-B8FE-AD6A-0314-4C7B9945A7A1}"/>
              </a:ext>
            </a:extLst>
          </p:cNvPr>
          <p:cNvSpPr/>
          <p:nvPr/>
        </p:nvSpPr>
        <p:spPr bwMode="white">
          <a:xfrm>
            <a:off x="1972190" y="4600506"/>
            <a:ext cx="495238" cy="229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B3F9FB9-A505-3D79-C892-E02D1289353A}"/>
              </a:ext>
            </a:extLst>
          </p:cNvPr>
          <p:cNvSpPr/>
          <p:nvPr/>
        </p:nvSpPr>
        <p:spPr bwMode="white">
          <a:xfrm>
            <a:off x="5781714" y="4600506"/>
            <a:ext cx="2114285" cy="229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6AF4F3C-403C-EE46-9508-0ADD43149706}"/>
              </a:ext>
            </a:extLst>
          </p:cNvPr>
          <p:cNvSpPr/>
          <p:nvPr/>
        </p:nvSpPr>
        <p:spPr bwMode="white">
          <a:xfrm>
            <a:off x="1610285" y="5442214"/>
            <a:ext cx="5552380" cy="239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7CCC2C5-9D86-147F-438C-08207325D755}"/>
              </a:ext>
            </a:extLst>
          </p:cNvPr>
          <p:cNvSpPr/>
          <p:nvPr/>
        </p:nvSpPr>
        <p:spPr bwMode="white">
          <a:xfrm>
            <a:off x="7143619" y="5461344"/>
            <a:ext cx="161904" cy="86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9518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FF4C46-0AF9-8AC4-DCAB-B1E67C01867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83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8C5B81-8036-D793-F24D-75AF2BC992A5}"/>
              </a:ext>
            </a:extLst>
          </p:cNvPr>
          <p:cNvSpPr/>
          <p:nvPr/>
        </p:nvSpPr>
        <p:spPr bwMode="white">
          <a:xfrm>
            <a:off x="4900952" y="1124888"/>
            <a:ext cx="200000" cy="181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1077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5</Words>
  <Application>Microsoft Office PowerPoint</Application>
  <PresentationFormat>宽屏</PresentationFormat>
  <Paragraphs>5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浩 徐</cp:lastModifiedBy>
  <cp:revision>62</cp:revision>
  <dcterms:created xsi:type="dcterms:W3CDTF">2015-09-16T06:44:00Z</dcterms:created>
  <dcterms:modified xsi:type="dcterms:W3CDTF">2023-12-29T14:07:03Z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