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82B30-8734-9DDE-BB48-2AC4342D31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064334"/>
            <a:ext cx="10800000" cy="729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8AA8B-9F94-C813-62C2-7CC22C71E3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E1609F-864C-58E7-78F1-566A6E73B206}"/>
              </a:ext>
            </a:extLst>
          </p:cNvPr>
          <p:cNvSpPr/>
          <p:nvPr/>
        </p:nvSpPr>
        <p:spPr bwMode="white">
          <a:xfrm>
            <a:off x="5386666" y="1134073"/>
            <a:ext cx="209523" cy="1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D12805-A1C7-143A-50E6-C8734DE0AC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92736"/>
            <a:ext cx="10800000" cy="2615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7F69BA-B958-8736-7C0B-29962BA7CBB0}"/>
              </a:ext>
            </a:extLst>
          </p:cNvPr>
          <p:cNvSpPr/>
          <p:nvPr/>
        </p:nvSpPr>
        <p:spPr bwMode="white">
          <a:xfrm>
            <a:off x="10272380" y="3824017"/>
            <a:ext cx="238095" cy="1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AB04B1-55BC-07C3-3BA8-48E31DA97027}"/>
              </a:ext>
            </a:extLst>
          </p:cNvPr>
          <p:cNvSpPr/>
          <p:nvPr/>
        </p:nvSpPr>
        <p:spPr bwMode="white">
          <a:xfrm>
            <a:off x="10310476" y="4310802"/>
            <a:ext cx="209523" cy="1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2EAB1B-4770-2F20-9DAC-BDEB335699D9}"/>
              </a:ext>
            </a:extLst>
          </p:cNvPr>
          <p:cNvSpPr/>
          <p:nvPr/>
        </p:nvSpPr>
        <p:spPr bwMode="white">
          <a:xfrm>
            <a:off x="10300952" y="4807133"/>
            <a:ext cx="190476" cy="1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79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E0B89-C9EF-4BEA-0DCE-3ABC2EB1B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C98C02-F172-9AD6-2E4D-1B938BF3F5B3}"/>
              </a:ext>
            </a:extLst>
          </p:cNvPr>
          <p:cNvSpPr/>
          <p:nvPr/>
        </p:nvSpPr>
        <p:spPr bwMode="white">
          <a:xfrm>
            <a:off x="3729523" y="1687543"/>
            <a:ext cx="542857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516BE3-BCAF-AF1A-99E7-DAE2C1CA8927}"/>
              </a:ext>
            </a:extLst>
          </p:cNvPr>
          <p:cNvSpPr/>
          <p:nvPr/>
        </p:nvSpPr>
        <p:spPr bwMode="white">
          <a:xfrm>
            <a:off x="6910476" y="1687543"/>
            <a:ext cx="514285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EBD37-64FD-8518-E0B5-2986A62FF3A3}"/>
              </a:ext>
            </a:extLst>
          </p:cNvPr>
          <p:cNvSpPr/>
          <p:nvPr/>
        </p:nvSpPr>
        <p:spPr bwMode="white">
          <a:xfrm>
            <a:off x="2748571" y="2174112"/>
            <a:ext cx="514285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EF0585-69DA-6239-7B06-7BBCD5AFF4EC}"/>
              </a:ext>
            </a:extLst>
          </p:cNvPr>
          <p:cNvSpPr/>
          <p:nvPr/>
        </p:nvSpPr>
        <p:spPr bwMode="white">
          <a:xfrm>
            <a:off x="5577142" y="2174112"/>
            <a:ext cx="523809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0CC8E4-5857-F52C-2D7D-B4878A5995AC}"/>
              </a:ext>
            </a:extLst>
          </p:cNvPr>
          <p:cNvSpPr/>
          <p:nvPr/>
        </p:nvSpPr>
        <p:spPr bwMode="white">
          <a:xfrm>
            <a:off x="8205714" y="2174112"/>
            <a:ext cx="542857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4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CCDE8-F8A1-A575-5925-6DA9C2FB07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A1ADA5-084D-4C68-1CEF-D12C79EED865}"/>
              </a:ext>
            </a:extLst>
          </p:cNvPr>
          <p:cNvSpPr/>
          <p:nvPr/>
        </p:nvSpPr>
        <p:spPr bwMode="white">
          <a:xfrm>
            <a:off x="2900952" y="2670573"/>
            <a:ext cx="514285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381C9B-24B4-5E7B-F17F-9231E1EDA5DD}"/>
              </a:ext>
            </a:extLst>
          </p:cNvPr>
          <p:cNvSpPr/>
          <p:nvPr/>
        </p:nvSpPr>
        <p:spPr bwMode="white">
          <a:xfrm>
            <a:off x="9377142" y="2670573"/>
            <a:ext cx="1009523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DF1213-DBEB-7EE7-F815-EB9F0D4B7DF2}"/>
              </a:ext>
            </a:extLst>
          </p:cNvPr>
          <p:cNvSpPr/>
          <p:nvPr/>
        </p:nvSpPr>
        <p:spPr bwMode="white">
          <a:xfrm>
            <a:off x="3015238" y="3157243"/>
            <a:ext cx="990476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89BF7A-6573-AF39-7B15-6B4F751DAF14}"/>
              </a:ext>
            </a:extLst>
          </p:cNvPr>
          <p:cNvSpPr/>
          <p:nvPr/>
        </p:nvSpPr>
        <p:spPr bwMode="white">
          <a:xfrm>
            <a:off x="5586666" y="3157243"/>
            <a:ext cx="742857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1563C3-129D-DBB1-5176-59AB305DC550}"/>
              </a:ext>
            </a:extLst>
          </p:cNvPr>
          <p:cNvSpPr/>
          <p:nvPr/>
        </p:nvSpPr>
        <p:spPr bwMode="white">
          <a:xfrm>
            <a:off x="6948571" y="3157243"/>
            <a:ext cx="790476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6A123C-A560-3B14-C239-87CB22D6DE46}"/>
              </a:ext>
            </a:extLst>
          </p:cNvPr>
          <p:cNvSpPr/>
          <p:nvPr/>
        </p:nvSpPr>
        <p:spPr bwMode="white">
          <a:xfrm>
            <a:off x="1424761" y="3653455"/>
            <a:ext cx="238095" cy="2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ADD82A-FE98-7184-C318-BB7F33EB26F6}"/>
              </a:ext>
            </a:extLst>
          </p:cNvPr>
          <p:cNvSpPr/>
          <p:nvPr/>
        </p:nvSpPr>
        <p:spPr bwMode="white">
          <a:xfrm>
            <a:off x="2796190" y="3653455"/>
            <a:ext cx="1228571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955D92-D83B-CEE1-610E-787336B8D015}"/>
              </a:ext>
            </a:extLst>
          </p:cNvPr>
          <p:cNvSpPr/>
          <p:nvPr/>
        </p:nvSpPr>
        <p:spPr bwMode="white">
          <a:xfrm>
            <a:off x="6339047" y="3653455"/>
            <a:ext cx="504761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38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E8BCE-99C6-3CCE-3BF0-6AA437DCA2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98325-CEEE-8AFC-1554-79468CDFE1CE}"/>
              </a:ext>
            </a:extLst>
          </p:cNvPr>
          <p:cNvSpPr/>
          <p:nvPr/>
        </p:nvSpPr>
        <p:spPr bwMode="white">
          <a:xfrm>
            <a:off x="7520000" y="2831609"/>
            <a:ext cx="1504761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938C86-CD27-702C-15D4-C7307543D10D}"/>
              </a:ext>
            </a:extLst>
          </p:cNvPr>
          <p:cNvSpPr/>
          <p:nvPr/>
        </p:nvSpPr>
        <p:spPr bwMode="white">
          <a:xfrm>
            <a:off x="6586666" y="3327505"/>
            <a:ext cx="3352380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8C13DA-480A-6FCA-552E-478EE04DD320}"/>
              </a:ext>
            </a:extLst>
          </p:cNvPr>
          <p:cNvSpPr/>
          <p:nvPr/>
        </p:nvSpPr>
        <p:spPr bwMode="white">
          <a:xfrm>
            <a:off x="7777142" y="3823401"/>
            <a:ext cx="990476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FD6A95-93F2-FCA2-E6CF-1E7B25284766}"/>
              </a:ext>
            </a:extLst>
          </p:cNvPr>
          <p:cNvSpPr/>
          <p:nvPr/>
        </p:nvSpPr>
        <p:spPr bwMode="white">
          <a:xfrm>
            <a:off x="3262857" y="4309761"/>
            <a:ext cx="2114285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5CEBA3-6D2B-0C92-9838-D51B5BD837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68" y="4748681"/>
            <a:ext cx="10800000" cy="1071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D786E1-D56E-6BF2-FAE7-404E5F7C302A}"/>
              </a:ext>
            </a:extLst>
          </p:cNvPr>
          <p:cNvSpPr/>
          <p:nvPr/>
        </p:nvSpPr>
        <p:spPr bwMode="white">
          <a:xfrm>
            <a:off x="1208925" y="5380334"/>
            <a:ext cx="5561904" cy="23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59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