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478E4-6BE5-2B63-51C2-EB56CBC9A3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996952"/>
            <a:ext cx="10800000" cy="71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48474-9F55-21AC-2F7D-097B1253B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E94FC-FFE3-A588-7BA4-7D89D09DD467}"/>
              </a:ext>
            </a:extLst>
          </p:cNvPr>
          <p:cNvSpPr/>
          <p:nvPr/>
        </p:nvSpPr>
        <p:spPr bwMode="white">
          <a:xfrm>
            <a:off x="3243809" y="1582565"/>
            <a:ext cx="1019047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E359F7-1382-33BA-5AF8-47148822FE90}"/>
              </a:ext>
            </a:extLst>
          </p:cNvPr>
          <p:cNvSpPr/>
          <p:nvPr/>
        </p:nvSpPr>
        <p:spPr bwMode="white">
          <a:xfrm>
            <a:off x="5500952" y="2050030"/>
            <a:ext cx="200000" cy="1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3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DA79B-C97D-2435-D4F5-AA6B60252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1907D-C5DA-A714-82B0-006EFB242F49}"/>
              </a:ext>
            </a:extLst>
          </p:cNvPr>
          <p:cNvSpPr/>
          <p:nvPr/>
        </p:nvSpPr>
        <p:spPr bwMode="white">
          <a:xfrm>
            <a:off x="5367619" y="1573060"/>
            <a:ext cx="219047" cy="1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7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B011B-A7D6-3459-B7B1-5B721EB64A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DBAD0-BF75-9998-3E9E-28241E1F5D7A}"/>
              </a:ext>
            </a:extLst>
          </p:cNvPr>
          <p:cNvSpPr/>
          <p:nvPr/>
        </p:nvSpPr>
        <p:spPr bwMode="white">
          <a:xfrm>
            <a:off x="6758095" y="1114946"/>
            <a:ext cx="380952" cy="1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B530D-5A29-1973-AC3A-7AC9D6B2094B}"/>
              </a:ext>
            </a:extLst>
          </p:cNvPr>
          <p:cNvSpPr/>
          <p:nvPr/>
        </p:nvSpPr>
        <p:spPr bwMode="white">
          <a:xfrm>
            <a:off x="2481904" y="2439584"/>
            <a:ext cx="8428571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60E3C-610B-1D00-98F4-869F3F5CF92B}"/>
              </a:ext>
            </a:extLst>
          </p:cNvPr>
          <p:cNvSpPr/>
          <p:nvPr/>
        </p:nvSpPr>
        <p:spPr bwMode="white">
          <a:xfrm>
            <a:off x="1062857" y="2887483"/>
            <a:ext cx="3933333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C95B0-46C6-D01E-DA4F-D3DA3504801E}"/>
              </a:ext>
            </a:extLst>
          </p:cNvPr>
          <p:cNvSpPr/>
          <p:nvPr/>
        </p:nvSpPr>
        <p:spPr bwMode="white">
          <a:xfrm>
            <a:off x="6424761" y="3354442"/>
            <a:ext cx="685714" cy="1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3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559F9-DADF-A8B9-8C32-6DA169599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63686-FC34-72AE-5B87-F35086E73472}"/>
              </a:ext>
            </a:extLst>
          </p:cNvPr>
          <p:cNvSpPr/>
          <p:nvPr/>
        </p:nvSpPr>
        <p:spPr bwMode="white">
          <a:xfrm>
            <a:off x="3310476" y="2918170"/>
            <a:ext cx="2028571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C8D78-E62A-14FB-CDFD-F49A9620A0BF}"/>
              </a:ext>
            </a:extLst>
          </p:cNvPr>
          <p:cNvSpPr/>
          <p:nvPr/>
        </p:nvSpPr>
        <p:spPr bwMode="white">
          <a:xfrm>
            <a:off x="7986666" y="2918170"/>
            <a:ext cx="1780952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18C00F-9D6D-3E26-0463-DAA891452A16}"/>
              </a:ext>
            </a:extLst>
          </p:cNvPr>
          <p:cNvSpPr/>
          <p:nvPr/>
        </p:nvSpPr>
        <p:spPr bwMode="white">
          <a:xfrm>
            <a:off x="1720000" y="3357012"/>
            <a:ext cx="1009523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7C6213-B1ED-E603-C27B-E0D7FC5AB9F1}"/>
              </a:ext>
            </a:extLst>
          </p:cNvPr>
          <p:cNvSpPr/>
          <p:nvPr/>
        </p:nvSpPr>
        <p:spPr bwMode="white">
          <a:xfrm>
            <a:off x="4891428" y="3357012"/>
            <a:ext cx="1676190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1B3601-0817-59A6-B7C0-625255976A25}"/>
              </a:ext>
            </a:extLst>
          </p:cNvPr>
          <p:cNvSpPr/>
          <p:nvPr/>
        </p:nvSpPr>
        <p:spPr bwMode="white">
          <a:xfrm>
            <a:off x="8729523" y="3357012"/>
            <a:ext cx="1000000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1FC3B8-0BF5-AC1A-9C41-970FCC8ADB04}"/>
              </a:ext>
            </a:extLst>
          </p:cNvPr>
          <p:cNvSpPr/>
          <p:nvPr/>
        </p:nvSpPr>
        <p:spPr bwMode="white">
          <a:xfrm>
            <a:off x="1320000" y="3805395"/>
            <a:ext cx="2714285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3A5F7C-8848-3E82-4924-C26A808CB603}"/>
              </a:ext>
            </a:extLst>
          </p:cNvPr>
          <p:cNvSpPr/>
          <p:nvPr/>
        </p:nvSpPr>
        <p:spPr bwMode="white">
          <a:xfrm>
            <a:off x="7977142" y="3805395"/>
            <a:ext cx="2923809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32D709-3F44-05C7-7BEE-560AC1DA6B53}"/>
              </a:ext>
            </a:extLst>
          </p:cNvPr>
          <p:cNvSpPr/>
          <p:nvPr/>
        </p:nvSpPr>
        <p:spPr bwMode="white">
          <a:xfrm>
            <a:off x="681904" y="4263317"/>
            <a:ext cx="819047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2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D2E31-748B-62AC-89AF-D8FFAFF5C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6EF31-830D-0501-BABB-B2EDCE572D83}"/>
              </a:ext>
            </a:extLst>
          </p:cNvPr>
          <p:cNvSpPr/>
          <p:nvPr/>
        </p:nvSpPr>
        <p:spPr bwMode="white">
          <a:xfrm>
            <a:off x="4100952" y="2892521"/>
            <a:ext cx="3609523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171026-D9E0-CE1E-4E13-1C284F72CAC4}"/>
              </a:ext>
            </a:extLst>
          </p:cNvPr>
          <p:cNvSpPr/>
          <p:nvPr/>
        </p:nvSpPr>
        <p:spPr bwMode="white">
          <a:xfrm>
            <a:off x="9148571" y="2892521"/>
            <a:ext cx="1761904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DC2BAA-9EC9-5A53-6436-E5D56DD9BDC3}"/>
              </a:ext>
            </a:extLst>
          </p:cNvPr>
          <p:cNvSpPr/>
          <p:nvPr/>
        </p:nvSpPr>
        <p:spPr bwMode="white">
          <a:xfrm>
            <a:off x="1053333" y="3341598"/>
            <a:ext cx="3580952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0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2023-12-29T13:25:35Z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