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5" r:id="rId4"/>
    <p:sldId id="333" r:id="rId5"/>
    <p:sldId id="332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1F8DF-1C6C-CBCF-F7A1-5A3C9250F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356992"/>
            <a:ext cx="10800000" cy="66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37533-62BB-3B43-42DA-3593FFC388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3B3C7D7-A215-03DF-DA07-9D3F95E54E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89040"/>
            <a:ext cx="10800000" cy="1418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9869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44028-9CE9-F66A-92B9-ABA52CDAC4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5E0839A-7C10-BEBB-AA69-1724D3DF6E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84" y="3620431"/>
            <a:ext cx="10800000" cy="180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5005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F3D92-7DB5-8C3D-F5CA-366C2C9C1F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8887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78289-5DEA-B762-CC46-5DDD7FCE5A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1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8612052-9CF8-A5FB-A25E-2A5B95111D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44523"/>
            <a:ext cx="10800000" cy="1547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B6A50B3-6AD3-BF1B-EDA8-682ACECE40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288869"/>
            <a:ext cx="10800000" cy="423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9849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FC739-18A1-A16B-3D0F-248BF4262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5000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CF0F1-01D1-774E-4E20-9C6D184CF8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5657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F19CA-0B07-8096-1966-7C1C84AE1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3996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CF605-E0B4-26D4-019E-702507D6F1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FC4021-34F7-5EB6-9828-186CF80932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3775137"/>
            <a:ext cx="10800000" cy="277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40187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