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9" r:id="rId4"/>
    <p:sldId id="328" r:id="rId5"/>
    <p:sldId id="327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72" d="100"/>
          <a:sy n="72" d="100"/>
        </p:scale>
        <p:origin x="728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6C2CE7-DC9B-CB2F-EFD9-6570C7F9031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9896" y="3108536"/>
            <a:ext cx="10800000" cy="6409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34F05F-528D-F458-9731-062DB0A327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29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65673D-DF37-56E7-627F-EE1F815D348E}"/>
              </a:ext>
            </a:extLst>
          </p:cNvPr>
          <p:cNvSpPr/>
          <p:nvPr/>
        </p:nvSpPr>
        <p:spPr bwMode="white">
          <a:xfrm>
            <a:off x="4891428" y="1134630"/>
            <a:ext cx="209523" cy="191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3216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BB3778-E21D-BE39-963F-966A40AF11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26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35DFB8-5EDA-431D-6874-F5AF7A36E000}"/>
              </a:ext>
            </a:extLst>
          </p:cNvPr>
          <p:cNvSpPr/>
          <p:nvPr/>
        </p:nvSpPr>
        <p:spPr bwMode="white">
          <a:xfrm>
            <a:off x="2281904" y="1534050"/>
            <a:ext cx="257142" cy="219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1ADBB35-8BC0-C1F0-2318-58F4BA66B689}"/>
              </a:ext>
            </a:extLst>
          </p:cNvPr>
          <p:cNvSpPr/>
          <p:nvPr/>
        </p:nvSpPr>
        <p:spPr bwMode="white">
          <a:xfrm>
            <a:off x="4996190" y="1534050"/>
            <a:ext cx="247619" cy="22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A1A5C94-18F2-25C4-3A96-44A9A52D52E2}"/>
              </a:ext>
            </a:extLst>
          </p:cNvPr>
          <p:cNvSpPr/>
          <p:nvPr/>
        </p:nvSpPr>
        <p:spPr bwMode="white">
          <a:xfrm>
            <a:off x="7243809" y="1553102"/>
            <a:ext cx="228571" cy="180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645B4E0-B871-2E22-FF04-612C9C049291}"/>
              </a:ext>
            </a:extLst>
          </p:cNvPr>
          <p:cNvSpPr/>
          <p:nvPr/>
        </p:nvSpPr>
        <p:spPr bwMode="white">
          <a:xfrm>
            <a:off x="2281904" y="1915101"/>
            <a:ext cx="266666" cy="209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E17F639-EA56-E5B3-A54C-2E3F560D86C4}"/>
              </a:ext>
            </a:extLst>
          </p:cNvPr>
          <p:cNvSpPr/>
          <p:nvPr/>
        </p:nvSpPr>
        <p:spPr bwMode="white">
          <a:xfrm>
            <a:off x="4253333" y="1905574"/>
            <a:ext cx="257142" cy="219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EF68AC3-D61C-03BE-0224-15053AA9DD39}"/>
              </a:ext>
            </a:extLst>
          </p:cNvPr>
          <p:cNvSpPr/>
          <p:nvPr/>
        </p:nvSpPr>
        <p:spPr bwMode="white">
          <a:xfrm>
            <a:off x="7453333" y="1915101"/>
            <a:ext cx="266666" cy="200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CD72EA1-D1BA-DFFE-E34B-5F18BBCC2817}"/>
              </a:ext>
            </a:extLst>
          </p:cNvPr>
          <p:cNvSpPr/>
          <p:nvPr/>
        </p:nvSpPr>
        <p:spPr bwMode="white">
          <a:xfrm>
            <a:off x="1196190" y="2277099"/>
            <a:ext cx="1000000" cy="238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BF22FDF-22A1-14E0-2807-21EEA7587ABB}"/>
              </a:ext>
            </a:extLst>
          </p:cNvPr>
          <p:cNvSpPr/>
          <p:nvPr/>
        </p:nvSpPr>
        <p:spPr bwMode="white">
          <a:xfrm>
            <a:off x="2796190" y="2286625"/>
            <a:ext cx="1038095" cy="209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412D72D-B10C-D163-A0AE-87DC36DECCAE}"/>
              </a:ext>
            </a:extLst>
          </p:cNvPr>
          <p:cNvSpPr/>
          <p:nvPr/>
        </p:nvSpPr>
        <p:spPr bwMode="white">
          <a:xfrm>
            <a:off x="7920000" y="2658150"/>
            <a:ext cx="1123809" cy="219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D6A1A02-A7F9-9618-E01A-E062FCFBA1F0}"/>
              </a:ext>
            </a:extLst>
          </p:cNvPr>
          <p:cNvSpPr/>
          <p:nvPr/>
        </p:nvSpPr>
        <p:spPr bwMode="white">
          <a:xfrm>
            <a:off x="1215238" y="3029675"/>
            <a:ext cx="1009523" cy="22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3CF0A0E-A2D4-54D1-8F7C-1B178454D796}"/>
              </a:ext>
            </a:extLst>
          </p:cNvPr>
          <p:cNvSpPr/>
          <p:nvPr/>
        </p:nvSpPr>
        <p:spPr bwMode="white">
          <a:xfrm>
            <a:off x="3796190" y="3401199"/>
            <a:ext cx="990476" cy="219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543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E20D88-5F1A-38BD-9113-0CD6C3BE234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16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571A90-5C44-D96D-877A-4956687DF9CC}"/>
              </a:ext>
            </a:extLst>
          </p:cNvPr>
          <p:cNvSpPr/>
          <p:nvPr/>
        </p:nvSpPr>
        <p:spPr bwMode="white">
          <a:xfrm>
            <a:off x="7320000" y="1917536"/>
            <a:ext cx="295238" cy="238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CDFE228-2D32-5ABD-8F2E-7AD05F9B0EC5}"/>
              </a:ext>
            </a:extLst>
          </p:cNvPr>
          <p:cNvSpPr/>
          <p:nvPr/>
        </p:nvSpPr>
        <p:spPr bwMode="white">
          <a:xfrm>
            <a:off x="7691428" y="2290020"/>
            <a:ext cx="304761" cy="238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4E0EE54-1088-7D0C-4355-CEF129ADF788}"/>
              </a:ext>
            </a:extLst>
          </p:cNvPr>
          <p:cNvSpPr/>
          <p:nvPr/>
        </p:nvSpPr>
        <p:spPr bwMode="white">
          <a:xfrm>
            <a:off x="3691428" y="3044539"/>
            <a:ext cx="990476" cy="21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BF85E82-D589-9F97-6228-00A9BFFF61E6}"/>
              </a:ext>
            </a:extLst>
          </p:cNvPr>
          <p:cNvSpPr/>
          <p:nvPr/>
        </p:nvSpPr>
        <p:spPr bwMode="white">
          <a:xfrm>
            <a:off x="6243809" y="3044539"/>
            <a:ext cx="1028571" cy="229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5774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577C0C-DB73-F0E5-98C6-8D5BCB8635B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368" y="830431"/>
            <a:ext cx="10800000" cy="38824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B5FA5B-F149-96EE-88B0-678865C90E5B}"/>
              </a:ext>
            </a:extLst>
          </p:cNvPr>
          <p:cNvSpPr/>
          <p:nvPr/>
        </p:nvSpPr>
        <p:spPr bwMode="white">
          <a:xfrm>
            <a:off x="3184653" y="2146822"/>
            <a:ext cx="523809" cy="228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8227962-1BA4-B6FB-6C65-9E5D379859B3}"/>
              </a:ext>
            </a:extLst>
          </p:cNvPr>
          <p:cNvSpPr/>
          <p:nvPr/>
        </p:nvSpPr>
        <p:spPr bwMode="white">
          <a:xfrm>
            <a:off x="9546558" y="2146822"/>
            <a:ext cx="552380" cy="228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4D5E30A-4C62-2AC6-DD25-1A2C224C0794}"/>
              </a:ext>
            </a:extLst>
          </p:cNvPr>
          <p:cNvSpPr/>
          <p:nvPr/>
        </p:nvSpPr>
        <p:spPr bwMode="white">
          <a:xfrm>
            <a:off x="6013225" y="2509307"/>
            <a:ext cx="1028571" cy="238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F92E06D-A182-619D-891B-EF8419F49E81}"/>
              </a:ext>
            </a:extLst>
          </p:cNvPr>
          <p:cNvSpPr/>
          <p:nvPr/>
        </p:nvSpPr>
        <p:spPr bwMode="white">
          <a:xfrm>
            <a:off x="4194177" y="3644456"/>
            <a:ext cx="990476" cy="209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5D1ADB6-01D4-F85B-7AD6-AFDC043C35C3}"/>
              </a:ext>
            </a:extLst>
          </p:cNvPr>
          <p:cNvSpPr/>
          <p:nvPr/>
        </p:nvSpPr>
        <p:spPr bwMode="white">
          <a:xfrm>
            <a:off x="7298939" y="3634917"/>
            <a:ext cx="523809" cy="228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4BAAFBB-6876-4ACC-A1B6-C0E490C80BF4}"/>
              </a:ext>
            </a:extLst>
          </p:cNvPr>
          <p:cNvSpPr/>
          <p:nvPr/>
        </p:nvSpPr>
        <p:spPr bwMode="white">
          <a:xfrm>
            <a:off x="8432272" y="3634917"/>
            <a:ext cx="533333" cy="238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46A3D21-9FC7-ED1D-D787-254320578D00}"/>
              </a:ext>
            </a:extLst>
          </p:cNvPr>
          <p:cNvSpPr/>
          <p:nvPr/>
        </p:nvSpPr>
        <p:spPr bwMode="white">
          <a:xfrm>
            <a:off x="1479891" y="4006940"/>
            <a:ext cx="1133333" cy="228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20D55B3-6AB5-10C0-214B-77E3C8CB178D}"/>
              </a:ext>
            </a:extLst>
          </p:cNvPr>
          <p:cNvSpPr/>
          <p:nvPr/>
        </p:nvSpPr>
        <p:spPr bwMode="white">
          <a:xfrm>
            <a:off x="7489415" y="4006940"/>
            <a:ext cx="3371428" cy="238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9F6ED9E-76F0-8E0B-9FB2-2F6B3919758C}"/>
              </a:ext>
            </a:extLst>
          </p:cNvPr>
          <p:cNvSpPr/>
          <p:nvPr/>
        </p:nvSpPr>
        <p:spPr bwMode="white">
          <a:xfrm>
            <a:off x="965606" y="4378964"/>
            <a:ext cx="523809" cy="238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D4FB7F5-40D6-F56E-89D6-2B120413726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4797152"/>
            <a:ext cx="10800000" cy="15102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2222018-2DA8-0CC7-9B7C-812B048F2DCD}"/>
              </a:ext>
            </a:extLst>
          </p:cNvPr>
          <p:cNvSpPr/>
          <p:nvPr/>
        </p:nvSpPr>
        <p:spPr bwMode="white">
          <a:xfrm>
            <a:off x="4191238" y="5590501"/>
            <a:ext cx="523809" cy="219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35F8EE1-5B2D-E5C0-C334-AC538CCD1FFF}"/>
              </a:ext>
            </a:extLst>
          </p:cNvPr>
          <p:cNvSpPr/>
          <p:nvPr/>
        </p:nvSpPr>
        <p:spPr bwMode="white">
          <a:xfrm>
            <a:off x="5429333" y="5590501"/>
            <a:ext cx="523809" cy="229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E9DB39C-B3F2-2328-18A0-D074191CFC27}"/>
              </a:ext>
            </a:extLst>
          </p:cNvPr>
          <p:cNvSpPr/>
          <p:nvPr/>
        </p:nvSpPr>
        <p:spPr bwMode="white">
          <a:xfrm>
            <a:off x="6162666" y="5953722"/>
            <a:ext cx="1266666" cy="229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1281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331ED7-963E-3FF7-7175-7A4936F073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00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51AF83-42AB-AA8B-1B9E-F3CCFE7301E9}"/>
              </a:ext>
            </a:extLst>
          </p:cNvPr>
          <p:cNvSpPr/>
          <p:nvPr/>
        </p:nvSpPr>
        <p:spPr bwMode="white">
          <a:xfrm>
            <a:off x="6120000" y="1553074"/>
            <a:ext cx="190476" cy="18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125A312-4E95-14D4-7198-3C0DD69FC035}"/>
              </a:ext>
            </a:extLst>
          </p:cNvPr>
          <p:cNvSpPr/>
          <p:nvPr/>
        </p:nvSpPr>
        <p:spPr bwMode="white">
          <a:xfrm>
            <a:off x="1262857" y="3029574"/>
            <a:ext cx="6180952" cy="23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2608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浩 徐</cp:lastModifiedBy>
  <cp:revision>62</cp:revision>
  <dcterms:created xsi:type="dcterms:W3CDTF">2015-09-16T06:44:00Z</dcterms:created>
  <dcterms:modified xsi:type="dcterms:W3CDTF">2023-12-29T12:56:53Z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