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8EEB4-D4C9-DFE6-190E-AA41D8909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099327"/>
            <a:ext cx="10800000" cy="65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BCDC8-D526-F415-AEC3-41863D176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0FCD68-A0C9-6634-D1BA-5032416E9D9C}"/>
              </a:ext>
            </a:extLst>
          </p:cNvPr>
          <p:cNvSpPr/>
          <p:nvPr/>
        </p:nvSpPr>
        <p:spPr bwMode="white">
          <a:xfrm>
            <a:off x="9596190" y="1667639"/>
            <a:ext cx="1266666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205A2-9220-D7C3-4868-F580DEBF8668}"/>
              </a:ext>
            </a:extLst>
          </p:cNvPr>
          <p:cNvSpPr/>
          <p:nvPr/>
        </p:nvSpPr>
        <p:spPr bwMode="white">
          <a:xfrm>
            <a:off x="1148571" y="2115516"/>
            <a:ext cx="504761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4A3A5-CDC9-D021-C7A6-9C39360451B1}"/>
              </a:ext>
            </a:extLst>
          </p:cNvPr>
          <p:cNvSpPr/>
          <p:nvPr/>
        </p:nvSpPr>
        <p:spPr bwMode="white">
          <a:xfrm>
            <a:off x="2281904" y="2096458"/>
            <a:ext cx="1857142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56B33-18BC-CCD8-C3ED-D5E120F85F38}"/>
              </a:ext>
            </a:extLst>
          </p:cNvPr>
          <p:cNvSpPr/>
          <p:nvPr/>
        </p:nvSpPr>
        <p:spPr bwMode="white">
          <a:xfrm>
            <a:off x="1529523" y="2534806"/>
            <a:ext cx="1733333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868396-99B0-6E04-FED4-9AA206D17116}"/>
              </a:ext>
            </a:extLst>
          </p:cNvPr>
          <p:cNvSpPr/>
          <p:nvPr/>
        </p:nvSpPr>
        <p:spPr bwMode="white">
          <a:xfrm>
            <a:off x="3900952" y="2534806"/>
            <a:ext cx="1819047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CC940E-05A4-A521-B48F-BF8EDA8C5A8D}"/>
              </a:ext>
            </a:extLst>
          </p:cNvPr>
          <p:cNvSpPr/>
          <p:nvPr/>
        </p:nvSpPr>
        <p:spPr bwMode="white">
          <a:xfrm>
            <a:off x="4120000" y="2963625"/>
            <a:ext cx="1742857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0EF0F5-8E53-ED6A-6617-93733FEBF8B8}"/>
              </a:ext>
            </a:extLst>
          </p:cNvPr>
          <p:cNvSpPr/>
          <p:nvPr/>
        </p:nvSpPr>
        <p:spPr bwMode="white">
          <a:xfrm>
            <a:off x="6462857" y="2963625"/>
            <a:ext cx="1790476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09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98254-53C9-EF63-464A-FD1E3013C7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3D87C-3FC6-1A07-9FB2-CB4AA8AB8451}"/>
              </a:ext>
            </a:extLst>
          </p:cNvPr>
          <p:cNvSpPr/>
          <p:nvPr/>
        </p:nvSpPr>
        <p:spPr bwMode="white">
          <a:xfrm>
            <a:off x="4758095" y="2966387"/>
            <a:ext cx="523809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4BFB5-52D0-BE17-1AD4-49CC4FAE30D8}"/>
              </a:ext>
            </a:extLst>
          </p:cNvPr>
          <p:cNvSpPr/>
          <p:nvPr/>
        </p:nvSpPr>
        <p:spPr bwMode="white">
          <a:xfrm>
            <a:off x="6053333" y="2985472"/>
            <a:ext cx="742857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677083-E565-206C-4234-6F95013DCDD1}"/>
              </a:ext>
            </a:extLst>
          </p:cNvPr>
          <p:cNvSpPr/>
          <p:nvPr/>
        </p:nvSpPr>
        <p:spPr bwMode="white">
          <a:xfrm>
            <a:off x="1253333" y="3395800"/>
            <a:ext cx="523809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22E1B0-2C38-F3A5-9DA8-5095F40D338C}"/>
              </a:ext>
            </a:extLst>
          </p:cNvPr>
          <p:cNvSpPr/>
          <p:nvPr/>
        </p:nvSpPr>
        <p:spPr bwMode="white">
          <a:xfrm>
            <a:off x="4615238" y="3395800"/>
            <a:ext cx="228571" cy="2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76BA3-9DBD-FC1B-2245-C7FCC119E650}"/>
              </a:ext>
            </a:extLst>
          </p:cNvPr>
          <p:cNvSpPr/>
          <p:nvPr/>
        </p:nvSpPr>
        <p:spPr bwMode="white">
          <a:xfrm>
            <a:off x="6339047" y="3825214"/>
            <a:ext cx="533334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D3BBCF-97DE-7EC7-2DB7-049EAF4340BE}"/>
              </a:ext>
            </a:extLst>
          </p:cNvPr>
          <p:cNvSpPr/>
          <p:nvPr/>
        </p:nvSpPr>
        <p:spPr bwMode="white">
          <a:xfrm>
            <a:off x="4110476" y="4254627"/>
            <a:ext cx="1742857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438805-8DBB-5F58-20DD-C3C53878C3B2}"/>
              </a:ext>
            </a:extLst>
          </p:cNvPr>
          <p:cNvSpPr/>
          <p:nvPr/>
        </p:nvSpPr>
        <p:spPr bwMode="white">
          <a:xfrm>
            <a:off x="6424761" y="4254627"/>
            <a:ext cx="1771428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B8812C-E0D9-7034-CD8D-0CDBEC5BB2F2}"/>
              </a:ext>
            </a:extLst>
          </p:cNvPr>
          <p:cNvSpPr/>
          <p:nvPr/>
        </p:nvSpPr>
        <p:spPr bwMode="white">
          <a:xfrm>
            <a:off x="6481904" y="4703126"/>
            <a:ext cx="200000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699F9-B231-8BD4-B31E-F1C182769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8C861-66B5-C0F4-93C5-49074E63A61B}"/>
              </a:ext>
            </a:extLst>
          </p:cNvPr>
          <p:cNvSpPr/>
          <p:nvPr/>
        </p:nvSpPr>
        <p:spPr bwMode="white">
          <a:xfrm>
            <a:off x="5967619" y="3658148"/>
            <a:ext cx="1733333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B482C-1C00-9058-1FE4-899FAB12C260}"/>
              </a:ext>
            </a:extLst>
          </p:cNvPr>
          <p:cNvSpPr/>
          <p:nvPr/>
        </p:nvSpPr>
        <p:spPr bwMode="white">
          <a:xfrm>
            <a:off x="1653333" y="4515430"/>
            <a:ext cx="5047619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41579-774F-CCBB-1E84-54E601DA3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4B6BE-9E61-B8AA-4C81-7F6E2CB54D92}"/>
              </a:ext>
            </a:extLst>
          </p:cNvPr>
          <p:cNvSpPr/>
          <p:nvPr/>
        </p:nvSpPr>
        <p:spPr bwMode="white">
          <a:xfrm>
            <a:off x="2043809" y="2041332"/>
            <a:ext cx="5780952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871E4E-02CB-53DA-4C97-415495B367BA}"/>
              </a:ext>
            </a:extLst>
          </p:cNvPr>
          <p:cNvSpPr/>
          <p:nvPr/>
        </p:nvSpPr>
        <p:spPr bwMode="white">
          <a:xfrm>
            <a:off x="2024761" y="2900617"/>
            <a:ext cx="7028571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25169D-7AE8-0E7B-2AAF-5F88FCF016BC}"/>
              </a:ext>
            </a:extLst>
          </p:cNvPr>
          <p:cNvSpPr/>
          <p:nvPr/>
        </p:nvSpPr>
        <p:spPr bwMode="white">
          <a:xfrm>
            <a:off x="2024761" y="3759902"/>
            <a:ext cx="4695238" cy="2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89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