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E0B15-C939-CF33-3964-806FEBF736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924944"/>
            <a:ext cx="10800000" cy="79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C0A4B-B7B6-AED4-1FC1-F4C46DBE1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6FF66C7-A8DC-21ED-2377-D76DF3ACF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77" y="3877268"/>
            <a:ext cx="10800000" cy="247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DC6F0-0556-20EB-70F8-1272FFACD279}"/>
              </a:ext>
            </a:extLst>
          </p:cNvPr>
          <p:cNvSpPr/>
          <p:nvPr/>
        </p:nvSpPr>
        <p:spPr bwMode="white">
          <a:xfrm>
            <a:off x="1415480" y="2296025"/>
            <a:ext cx="3168352" cy="12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1EF6A-CE61-9712-7363-080100638CF8}"/>
              </a:ext>
            </a:extLst>
          </p:cNvPr>
          <p:cNvSpPr/>
          <p:nvPr/>
        </p:nvSpPr>
        <p:spPr bwMode="white">
          <a:xfrm>
            <a:off x="1127448" y="4248706"/>
            <a:ext cx="3168352" cy="12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6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6E1EF-5C23-B562-F5D6-6A07C4B88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DF7F62-F19D-F171-3E15-B70DED295CE2}"/>
              </a:ext>
            </a:extLst>
          </p:cNvPr>
          <p:cNvSpPr/>
          <p:nvPr/>
        </p:nvSpPr>
        <p:spPr bwMode="white">
          <a:xfrm>
            <a:off x="1199456" y="1304272"/>
            <a:ext cx="475252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4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F9861-6955-05BB-9E82-5316660D3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F7AEBF-5695-DF51-6873-364DC83D4D26}"/>
              </a:ext>
            </a:extLst>
          </p:cNvPr>
          <p:cNvSpPr/>
          <p:nvPr/>
        </p:nvSpPr>
        <p:spPr bwMode="white">
          <a:xfrm>
            <a:off x="5520000" y="1614318"/>
            <a:ext cx="2009523" cy="23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985D86-65EF-73C0-8386-76E291350FB8}"/>
              </a:ext>
            </a:extLst>
          </p:cNvPr>
          <p:cNvSpPr/>
          <p:nvPr/>
        </p:nvSpPr>
        <p:spPr bwMode="white">
          <a:xfrm>
            <a:off x="8262857" y="1623904"/>
            <a:ext cx="2009523" cy="23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F0FFD6-912B-B792-975E-74BF2BD65E27}"/>
              </a:ext>
            </a:extLst>
          </p:cNvPr>
          <p:cNvSpPr/>
          <p:nvPr/>
        </p:nvSpPr>
        <p:spPr bwMode="white">
          <a:xfrm>
            <a:off x="2186666" y="2103246"/>
            <a:ext cx="1142857" cy="23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B62D6B-934E-17F5-91BC-70E827A9FD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05892"/>
            <a:ext cx="10800000" cy="295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091115-52C9-9124-1AAC-288A78A6DC21}"/>
              </a:ext>
            </a:extLst>
          </p:cNvPr>
          <p:cNvSpPr/>
          <p:nvPr/>
        </p:nvSpPr>
        <p:spPr bwMode="white">
          <a:xfrm>
            <a:off x="10396190" y="4164033"/>
            <a:ext cx="228572" cy="1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CE15CA-56D2-7A70-745B-AB7BC6238A32}"/>
              </a:ext>
            </a:extLst>
          </p:cNvPr>
          <p:cNvSpPr/>
          <p:nvPr/>
        </p:nvSpPr>
        <p:spPr bwMode="white">
          <a:xfrm>
            <a:off x="10415238" y="5136048"/>
            <a:ext cx="200000" cy="1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D7FA648-6C8C-0DD5-4483-29770784B7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59" y="5410362"/>
            <a:ext cx="10800000" cy="141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946351-10D2-7F29-B738-B576AAECE6D3}"/>
              </a:ext>
            </a:extLst>
          </p:cNvPr>
          <p:cNvSpPr/>
          <p:nvPr/>
        </p:nvSpPr>
        <p:spPr bwMode="white">
          <a:xfrm>
            <a:off x="1198949" y="6041135"/>
            <a:ext cx="7285714" cy="24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93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