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5E89C-41AE-D1DC-2790-041B0E9FC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924944"/>
            <a:ext cx="10800000" cy="72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65079-2E2F-EFC4-EFC6-B0ECDB04A4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C0F707-4D33-8584-410C-FD14636635CA}"/>
              </a:ext>
            </a:extLst>
          </p:cNvPr>
          <p:cNvSpPr/>
          <p:nvPr/>
        </p:nvSpPr>
        <p:spPr bwMode="white">
          <a:xfrm>
            <a:off x="3215238" y="1934526"/>
            <a:ext cx="209523" cy="1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6212CE-86C3-0E07-09CB-E3F4A599BCC5}"/>
              </a:ext>
            </a:extLst>
          </p:cNvPr>
          <p:cNvSpPr/>
          <p:nvPr/>
        </p:nvSpPr>
        <p:spPr bwMode="white">
          <a:xfrm>
            <a:off x="4672380" y="2725513"/>
            <a:ext cx="514285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C85D9E-9355-786A-0FEB-FA7518E5F2D6}"/>
              </a:ext>
            </a:extLst>
          </p:cNvPr>
          <p:cNvSpPr/>
          <p:nvPr/>
        </p:nvSpPr>
        <p:spPr bwMode="white">
          <a:xfrm>
            <a:off x="7739047" y="2735043"/>
            <a:ext cx="533333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F10322-3435-9C27-9CEF-A390728C64A4}"/>
              </a:ext>
            </a:extLst>
          </p:cNvPr>
          <p:cNvSpPr/>
          <p:nvPr/>
        </p:nvSpPr>
        <p:spPr bwMode="white">
          <a:xfrm>
            <a:off x="1710476" y="3144832"/>
            <a:ext cx="723809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17FF73-23B5-8AF4-0EF1-F8572FCC255A}"/>
              </a:ext>
            </a:extLst>
          </p:cNvPr>
          <p:cNvSpPr/>
          <p:nvPr/>
        </p:nvSpPr>
        <p:spPr bwMode="white">
          <a:xfrm>
            <a:off x="7510476" y="3564150"/>
            <a:ext cx="228571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9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E5D03-0081-3177-2443-A02F1C3B6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5BE65-A2BB-99B6-6C37-A9B364E9AF2B}"/>
              </a:ext>
            </a:extLst>
          </p:cNvPr>
          <p:cNvSpPr/>
          <p:nvPr/>
        </p:nvSpPr>
        <p:spPr bwMode="white">
          <a:xfrm>
            <a:off x="8424761" y="1505574"/>
            <a:ext cx="371428" cy="1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71376-2BF1-1D8C-1700-740DAA63F757}"/>
              </a:ext>
            </a:extLst>
          </p:cNvPr>
          <p:cNvSpPr/>
          <p:nvPr/>
        </p:nvSpPr>
        <p:spPr bwMode="white">
          <a:xfrm>
            <a:off x="8339047" y="3544589"/>
            <a:ext cx="676190" cy="1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1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C2ED0-068D-5D35-0A71-3BAF88403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B216B-FA14-4317-A3D6-A68ABF98CDD0}"/>
              </a:ext>
            </a:extLst>
          </p:cNvPr>
          <p:cNvSpPr/>
          <p:nvPr/>
        </p:nvSpPr>
        <p:spPr bwMode="white">
          <a:xfrm>
            <a:off x="3177142" y="1449059"/>
            <a:ext cx="2380952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9303B-8BA9-E0EB-B8B3-5A41C61DAB04}"/>
              </a:ext>
            </a:extLst>
          </p:cNvPr>
          <p:cNvSpPr/>
          <p:nvPr/>
        </p:nvSpPr>
        <p:spPr bwMode="white">
          <a:xfrm>
            <a:off x="1862857" y="2832533"/>
            <a:ext cx="1838095" cy="48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53BF81-3794-8FB2-E128-F22761A51BD3}"/>
              </a:ext>
            </a:extLst>
          </p:cNvPr>
          <p:cNvSpPr/>
          <p:nvPr/>
        </p:nvSpPr>
        <p:spPr bwMode="white">
          <a:xfrm>
            <a:off x="4329523" y="2842074"/>
            <a:ext cx="1857142" cy="48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BFAA8D-368B-EA21-C17E-824B2E5BD9B2}"/>
              </a:ext>
            </a:extLst>
          </p:cNvPr>
          <p:cNvSpPr/>
          <p:nvPr/>
        </p:nvSpPr>
        <p:spPr bwMode="white">
          <a:xfrm>
            <a:off x="6805714" y="2851615"/>
            <a:ext cx="1819047" cy="4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9E9567-7D1D-432E-59E1-3788440E10E7}"/>
              </a:ext>
            </a:extLst>
          </p:cNvPr>
          <p:cNvSpPr/>
          <p:nvPr/>
        </p:nvSpPr>
        <p:spPr bwMode="white">
          <a:xfrm>
            <a:off x="6005714" y="3586287"/>
            <a:ext cx="4876190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A348DE-8EC9-06C4-5DF7-1FA06EB449BC}"/>
              </a:ext>
            </a:extLst>
          </p:cNvPr>
          <p:cNvSpPr/>
          <p:nvPr/>
        </p:nvSpPr>
        <p:spPr bwMode="white">
          <a:xfrm>
            <a:off x="681904" y="3987017"/>
            <a:ext cx="4257142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8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5BFE1-35A0-9895-4CAD-F69757D8C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7072C5-0968-4B27-E3DD-42F5A83CCCB7}"/>
              </a:ext>
            </a:extLst>
          </p:cNvPr>
          <p:cNvSpPr/>
          <p:nvPr/>
        </p:nvSpPr>
        <p:spPr bwMode="white">
          <a:xfrm>
            <a:off x="3415238" y="1487092"/>
            <a:ext cx="295238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85E1C-7425-F5A3-FCA3-DBE3050F6E31}"/>
              </a:ext>
            </a:extLst>
          </p:cNvPr>
          <p:cNvSpPr/>
          <p:nvPr/>
        </p:nvSpPr>
        <p:spPr bwMode="white">
          <a:xfrm>
            <a:off x="5634285" y="1477554"/>
            <a:ext cx="276190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83A0FE-1379-0D29-B1A1-ED9274CC955C}"/>
              </a:ext>
            </a:extLst>
          </p:cNvPr>
          <p:cNvSpPr/>
          <p:nvPr/>
        </p:nvSpPr>
        <p:spPr bwMode="white">
          <a:xfrm>
            <a:off x="7862857" y="1477554"/>
            <a:ext cx="276190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F5A064-50A9-2664-D7DA-59D7A84B359E}"/>
              </a:ext>
            </a:extLst>
          </p:cNvPr>
          <p:cNvSpPr/>
          <p:nvPr/>
        </p:nvSpPr>
        <p:spPr bwMode="white">
          <a:xfrm>
            <a:off x="10072380" y="1487092"/>
            <a:ext cx="266666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8002CC-68FC-BF1D-E8F2-EF81E42F7CCF}"/>
              </a:ext>
            </a:extLst>
          </p:cNvPr>
          <p:cNvSpPr/>
          <p:nvPr/>
        </p:nvSpPr>
        <p:spPr bwMode="white">
          <a:xfrm>
            <a:off x="3539047" y="1897259"/>
            <a:ext cx="266666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B9191F-D835-8E66-F2C4-EDCFA412A2FF}"/>
              </a:ext>
            </a:extLst>
          </p:cNvPr>
          <p:cNvSpPr/>
          <p:nvPr/>
        </p:nvSpPr>
        <p:spPr bwMode="white">
          <a:xfrm>
            <a:off x="6262857" y="1897259"/>
            <a:ext cx="238095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120207-2FB7-44A7-C5F0-9180A2C7FC20}"/>
              </a:ext>
            </a:extLst>
          </p:cNvPr>
          <p:cNvSpPr/>
          <p:nvPr/>
        </p:nvSpPr>
        <p:spPr bwMode="white">
          <a:xfrm>
            <a:off x="7958095" y="1887720"/>
            <a:ext cx="285714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F068C6-061C-91DF-2885-E944221970D9}"/>
              </a:ext>
            </a:extLst>
          </p:cNvPr>
          <p:cNvSpPr/>
          <p:nvPr/>
        </p:nvSpPr>
        <p:spPr bwMode="white">
          <a:xfrm>
            <a:off x="9929523" y="1897259"/>
            <a:ext cx="285715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665651-8AF4-1636-AF9F-27AD05E318D2}"/>
              </a:ext>
            </a:extLst>
          </p:cNvPr>
          <p:cNvSpPr/>
          <p:nvPr/>
        </p:nvSpPr>
        <p:spPr bwMode="white">
          <a:xfrm>
            <a:off x="3177142" y="2288348"/>
            <a:ext cx="285714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E890BF-339A-7A56-C630-712A71B044AF}"/>
              </a:ext>
            </a:extLst>
          </p:cNvPr>
          <p:cNvSpPr/>
          <p:nvPr/>
        </p:nvSpPr>
        <p:spPr bwMode="white">
          <a:xfrm>
            <a:off x="5148571" y="2307425"/>
            <a:ext cx="276190" cy="1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B99C5F-5EA3-5F20-B845-FC0656508615}"/>
              </a:ext>
            </a:extLst>
          </p:cNvPr>
          <p:cNvSpPr/>
          <p:nvPr/>
        </p:nvSpPr>
        <p:spPr bwMode="white">
          <a:xfrm>
            <a:off x="7358095" y="2297886"/>
            <a:ext cx="285714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DFC5DA-517A-700E-BBB3-43D6444BF45B}"/>
              </a:ext>
            </a:extLst>
          </p:cNvPr>
          <p:cNvSpPr/>
          <p:nvPr/>
        </p:nvSpPr>
        <p:spPr bwMode="white">
          <a:xfrm>
            <a:off x="9081904" y="2307425"/>
            <a:ext cx="285714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2EA272-A4E6-B9EE-03BB-85B4770247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08054"/>
            <a:ext cx="10800000" cy="2876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34A510-527B-768C-87DD-D8307289CEF7}"/>
              </a:ext>
            </a:extLst>
          </p:cNvPr>
          <p:cNvSpPr/>
          <p:nvPr/>
        </p:nvSpPr>
        <p:spPr bwMode="white">
          <a:xfrm>
            <a:off x="9838857" y="3613010"/>
            <a:ext cx="1038095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32B1E0-1ED1-7E85-9C13-ADF3FD3E122E}"/>
              </a:ext>
            </a:extLst>
          </p:cNvPr>
          <p:cNvSpPr/>
          <p:nvPr/>
        </p:nvSpPr>
        <p:spPr bwMode="white">
          <a:xfrm>
            <a:off x="657904" y="4003570"/>
            <a:ext cx="10219047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FBEC7D-E001-D8D8-AD27-17783F94C721}"/>
              </a:ext>
            </a:extLst>
          </p:cNvPr>
          <p:cNvSpPr/>
          <p:nvPr/>
        </p:nvSpPr>
        <p:spPr bwMode="white">
          <a:xfrm>
            <a:off x="657904" y="4422707"/>
            <a:ext cx="800000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195E00-7064-379C-D221-E7CC1B002574}"/>
              </a:ext>
            </a:extLst>
          </p:cNvPr>
          <p:cNvSpPr/>
          <p:nvPr/>
        </p:nvSpPr>
        <p:spPr bwMode="white">
          <a:xfrm>
            <a:off x="3153142" y="4822793"/>
            <a:ext cx="523809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97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