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62A64-BCFA-B1B9-2171-0DBB0B3C9B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2564904"/>
            <a:ext cx="10800000" cy="1200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61400-4CC3-2F30-91C0-8E075409F0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4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FEA4E4-5A61-797F-1BCD-F8417C285A38}"/>
              </a:ext>
            </a:extLst>
          </p:cNvPr>
          <p:cNvSpPr/>
          <p:nvPr/>
        </p:nvSpPr>
        <p:spPr bwMode="white">
          <a:xfrm>
            <a:off x="6005714" y="1124399"/>
            <a:ext cx="209523" cy="19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F01956-7C47-BDB1-AFA1-D57F49DE85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70573"/>
            <a:ext cx="10800000" cy="3536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2EE2288-0CA6-0FF7-55A0-162EB81587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2492896"/>
            <a:ext cx="667001" cy="66700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D6B0AEC-8EC6-BE19-63FF-EDA775FFD0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8585" y="3193921"/>
            <a:ext cx="667001" cy="66700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DAEE3EA-BFD4-A4E4-AEC4-71DFE0B6BC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7078" y="4581128"/>
            <a:ext cx="667001" cy="6670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18A5272-A4AD-1C3B-50F0-74FF14B51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3202478"/>
            <a:ext cx="667001" cy="66700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A57F334-8748-FB22-EDD2-FF52BD3CF7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3081" y="2526920"/>
            <a:ext cx="1213252" cy="6670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03AA3E3-8D85-1E0B-FEC6-01796FA309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9830" y="3229112"/>
            <a:ext cx="1213252" cy="66700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88958DC-DAC1-FC57-B995-F65D146DA8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9252" y="3220554"/>
            <a:ext cx="1213252" cy="66700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EE0A1F6-353F-8C14-D277-7A1A58DDBD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2869" y="3916794"/>
            <a:ext cx="1213252" cy="6670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805E053-DED8-F105-8339-CD3FFF780B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3285" y="4590006"/>
            <a:ext cx="1213252" cy="66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2A234-C9AC-F3EF-3FA7-E4E8146C29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756DE8-55B3-2258-CDEE-D3ACC9B9DB8F}"/>
              </a:ext>
            </a:extLst>
          </p:cNvPr>
          <p:cNvSpPr/>
          <p:nvPr/>
        </p:nvSpPr>
        <p:spPr bwMode="white">
          <a:xfrm>
            <a:off x="6234285" y="1582159"/>
            <a:ext cx="200000" cy="1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58CF83-F14C-43E0-0357-26C1728E41DE}"/>
              </a:ext>
            </a:extLst>
          </p:cNvPr>
          <p:cNvSpPr/>
          <p:nvPr/>
        </p:nvSpPr>
        <p:spPr bwMode="white">
          <a:xfrm>
            <a:off x="6110476" y="2287656"/>
            <a:ext cx="200000" cy="1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46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772DD-7E4D-A85B-4536-3D7A4DCE81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2A08D-6C2C-CC81-D7ED-B90DEB714A24}"/>
              </a:ext>
            </a:extLst>
          </p:cNvPr>
          <p:cNvSpPr/>
          <p:nvPr/>
        </p:nvSpPr>
        <p:spPr bwMode="white">
          <a:xfrm>
            <a:off x="4596190" y="1840076"/>
            <a:ext cx="1009523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2D1999-631A-F5C3-D046-4308C1D64EE9}"/>
              </a:ext>
            </a:extLst>
          </p:cNvPr>
          <p:cNvSpPr/>
          <p:nvPr/>
        </p:nvSpPr>
        <p:spPr bwMode="white">
          <a:xfrm>
            <a:off x="6424761" y="1849615"/>
            <a:ext cx="1504761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C1C6EA-9DE7-5C14-33E3-EBE7D1163EA5}"/>
              </a:ext>
            </a:extLst>
          </p:cNvPr>
          <p:cNvSpPr/>
          <p:nvPr/>
        </p:nvSpPr>
        <p:spPr bwMode="white">
          <a:xfrm>
            <a:off x="4586666" y="2555523"/>
            <a:ext cx="1504761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B91F72-0829-7213-3A8D-20EBEA043866}"/>
              </a:ext>
            </a:extLst>
          </p:cNvPr>
          <p:cNvSpPr/>
          <p:nvPr/>
        </p:nvSpPr>
        <p:spPr bwMode="white">
          <a:xfrm>
            <a:off x="6434285" y="3261432"/>
            <a:ext cx="3104761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40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77DBF-0FE3-F7C5-1AD6-977B5AF641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285FA0-059C-3061-9E17-6C94AC7EC2FE}"/>
              </a:ext>
            </a:extLst>
          </p:cNvPr>
          <p:cNvSpPr/>
          <p:nvPr/>
        </p:nvSpPr>
        <p:spPr bwMode="white">
          <a:xfrm>
            <a:off x="2624761" y="1869459"/>
            <a:ext cx="514285" cy="2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1F5BAE-B002-4576-EFC0-69B6D3C9C281}"/>
              </a:ext>
            </a:extLst>
          </p:cNvPr>
          <p:cNvSpPr/>
          <p:nvPr/>
        </p:nvSpPr>
        <p:spPr bwMode="white">
          <a:xfrm>
            <a:off x="4100952" y="1869459"/>
            <a:ext cx="514285" cy="2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13CFBF-659B-4352-8825-E55093193DEE}"/>
              </a:ext>
            </a:extLst>
          </p:cNvPr>
          <p:cNvSpPr/>
          <p:nvPr/>
        </p:nvSpPr>
        <p:spPr bwMode="white">
          <a:xfrm>
            <a:off x="6681904" y="1869459"/>
            <a:ext cx="2990476" cy="2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565A9B-9C8A-6D68-5D71-06FDA1EAC0F0}"/>
              </a:ext>
            </a:extLst>
          </p:cNvPr>
          <p:cNvSpPr/>
          <p:nvPr/>
        </p:nvSpPr>
        <p:spPr bwMode="white">
          <a:xfrm>
            <a:off x="4081904" y="2222715"/>
            <a:ext cx="4466666" cy="2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146F0C-E639-76AA-1C28-4ABA6DAA1631}"/>
              </a:ext>
            </a:extLst>
          </p:cNvPr>
          <p:cNvSpPr/>
          <p:nvPr/>
        </p:nvSpPr>
        <p:spPr bwMode="white">
          <a:xfrm>
            <a:off x="3900952" y="2957868"/>
            <a:ext cx="190476" cy="18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58C5B0-E8A8-F475-CDDD-EA82C3A1712F}"/>
              </a:ext>
            </a:extLst>
          </p:cNvPr>
          <p:cNvSpPr/>
          <p:nvPr/>
        </p:nvSpPr>
        <p:spPr bwMode="white">
          <a:xfrm>
            <a:off x="5224761" y="3645284"/>
            <a:ext cx="3828571" cy="2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5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