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C1228-261E-710D-6A5C-C094223B7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212976"/>
            <a:ext cx="10800000" cy="8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1D529-0ED6-8041-C021-C74472C01C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6626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E5A1B-A605-1650-0383-26DABDE83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8682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CA3D0-3A51-6DB1-061F-69049F4A1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5E1FCEB-76C5-B34D-F222-9A2AF2FD1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9824"/>
            <a:ext cx="10792559" cy="183547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B05A15DD-57D3-21A1-2AC3-B8E9A893DCBC}"/>
              </a:ext>
            </a:extLst>
          </p:cNvPr>
          <p:cNvSpPr/>
          <p:nvPr/>
        </p:nvSpPr>
        <p:spPr>
          <a:xfrm>
            <a:off x="1991544" y="2060483"/>
            <a:ext cx="576064" cy="36004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AB26B56-276C-3BCD-64DF-B89D1A6C25D3}"/>
              </a:ext>
            </a:extLst>
          </p:cNvPr>
          <p:cNvSpPr/>
          <p:nvPr/>
        </p:nvSpPr>
        <p:spPr>
          <a:xfrm>
            <a:off x="4871864" y="2060483"/>
            <a:ext cx="504056" cy="360405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77989D5-A337-FD84-D6E7-4AFF3F8641C2}"/>
              </a:ext>
            </a:extLst>
          </p:cNvPr>
          <p:cNvSpPr/>
          <p:nvPr/>
        </p:nvSpPr>
        <p:spPr>
          <a:xfrm>
            <a:off x="6168008" y="2493880"/>
            <a:ext cx="288032" cy="339069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D40273E-84D8-16FF-9C83-0F59AE76720A}"/>
              </a:ext>
            </a:extLst>
          </p:cNvPr>
          <p:cNvSpPr/>
          <p:nvPr/>
        </p:nvSpPr>
        <p:spPr>
          <a:xfrm>
            <a:off x="9912424" y="2512007"/>
            <a:ext cx="288032" cy="339069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14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BFD56-DED6-302D-1B9A-A841BB9B8E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BC14D-616C-CA90-41B0-1C3602C1942D}"/>
              </a:ext>
            </a:extLst>
          </p:cNvPr>
          <p:cNvSpPr/>
          <p:nvPr/>
        </p:nvSpPr>
        <p:spPr bwMode="white">
          <a:xfrm>
            <a:off x="2320000" y="1581738"/>
            <a:ext cx="523809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02A48-AB24-8364-FF4C-5894A0A48040}"/>
              </a:ext>
            </a:extLst>
          </p:cNvPr>
          <p:cNvSpPr/>
          <p:nvPr/>
        </p:nvSpPr>
        <p:spPr bwMode="white">
          <a:xfrm>
            <a:off x="5520000" y="1572211"/>
            <a:ext cx="523809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8C68D7-D5CB-2C55-99A9-5F21C3AAAC73}"/>
              </a:ext>
            </a:extLst>
          </p:cNvPr>
          <p:cNvSpPr/>
          <p:nvPr/>
        </p:nvSpPr>
        <p:spPr bwMode="white">
          <a:xfrm>
            <a:off x="8710476" y="1562684"/>
            <a:ext cx="523809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7E7426-2100-4DD1-7ABE-1C4240A2EC70}"/>
              </a:ext>
            </a:extLst>
          </p:cNvPr>
          <p:cNvSpPr/>
          <p:nvPr/>
        </p:nvSpPr>
        <p:spPr bwMode="white">
          <a:xfrm>
            <a:off x="9367619" y="2029515"/>
            <a:ext cx="209523" cy="1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3007D1-EA87-522A-8561-36B70E0E2BE5}"/>
              </a:ext>
            </a:extLst>
          </p:cNvPr>
          <p:cNvSpPr/>
          <p:nvPr/>
        </p:nvSpPr>
        <p:spPr bwMode="white">
          <a:xfrm>
            <a:off x="7310476" y="3315682"/>
            <a:ext cx="533334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51C18B-4DB8-8F99-CA11-337260245D6D}"/>
              </a:ext>
            </a:extLst>
          </p:cNvPr>
          <p:cNvSpPr/>
          <p:nvPr/>
        </p:nvSpPr>
        <p:spPr bwMode="white">
          <a:xfrm>
            <a:off x="9720000" y="3315682"/>
            <a:ext cx="533333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CF56F3-A675-2802-6551-3D3DBE518D5E}"/>
              </a:ext>
            </a:extLst>
          </p:cNvPr>
          <p:cNvSpPr/>
          <p:nvPr/>
        </p:nvSpPr>
        <p:spPr bwMode="white">
          <a:xfrm>
            <a:off x="5510476" y="3753931"/>
            <a:ext cx="1266666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BC42E2-ABAF-5E11-5C02-208FF7786649}"/>
              </a:ext>
            </a:extLst>
          </p:cNvPr>
          <p:cNvSpPr/>
          <p:nvPr/>
        </p:nvSpPr>
        <p:spPr bwMode="white">
          <a:xfrm>
            <a:off x="1205714" y="4725702"/>
            <a:ext cx="4447619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8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