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E5FA9-99B0-BA5D-D537-8374096E60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636912"/>
            <a:ext cx="10800000" cy="884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06C47-D457-439B-F3D4-D9F3B4178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787876-C512-9886-164C-FA65848D325D}"/>
              </a:ext>
            </a:extLst>
          </p:cNvPr>
          <p:cNvSpPr/>
          <p:nvPr/>
        </p:nvSpPr>
        <p:spPr bwMode="white">
          <a:xfrm flipV="1">
            <a:off x="839416" y="3423966"/>
            <a:ext cx="7704856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39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1E2F4B-E403-8F8E-61C3-27419F4C4A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3307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3FBF2-296F-4004-016C-290E8DEE4E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D50241-94FC-7BD1-8319-32BB9CE50030}"/>
              </a:ext>
            </a:extLst>
          </p:cNvPr>
          <p:cNvSpPr/>
          <p:nvPr/>
        </p:nvSpPr>
        <p:spPr bwMode="white">
          <a:xfrm>
            <a:off x="2310476" y="1563592"/>
            <a:ext cx="533333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03526-B94B-B015-797B-F591B2012581}"/>
              </a:ext>
            </a:extLst>
          </p:cNvPr>
          <p:cNvSpPr/>
          <p:nvPr/>
        </p:nvSpPr>
        <p:spPr bwMode="white">
          <a:xfrm>
            <a:off x="5272380" y="1563592"/>
            <a:ext cx="523809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6B08BF-09AD-2701-016A-64EBDA055B50}"/>
              </a:ext>
            </a:extLst>
          </p:cNvPr>
          <p:cNvSpPr/>
          <p:nvPr/>
        </p:nvSpPr>
        <p:spPr bwMode="white">
          <a:xfrm>
            <a:off x="8710476" y="1573134"/>
            <a:ext cx="1028571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8B1AC7-1A13-B7C2-055E-23C96A5594D7}"/>
              </a:ext>
            </a:extLst>
          </p:cNvPr>
          <p:cNvSpPr/>
          <p:nvPr/>
        </p:nvSpPr>
        <p:spPr bwMode="white">
          <a:xfrm>
            <a:off x="3672380" y="2422355"/>
            <a:ext cx="1019047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89F821-F3CA-ED34-B368-504C41795E36}"/>
              </a:ext>
            </a:extLst>
          </p:cNvPr>
          <p:cNvSpPr/>
          <p:nvPr/>
        </p:nvSpPr>
        <p:spPr bwMode="white">
          <a:xfrm>
            <a:off x="5881904" y="2422355"/>
            <a:ext cx="1019047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288970-C545-1FCD-B702-3C103ED0050B}"/>
              </a:ext>
            </a:extLst>
          </p:cNvPr>
          <p:cNvSpPr/>
          <p:nvPr/>
        </p:nvSpPr>
        <p:spPr bwMode="white">
          <a:xfrm>
            <a:off x="8110476" y="2431897"/>
            <a:ext cx="1000000" cy="2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8BF2EA-8238-EF23-D6FA-62EA5C6AC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22" y="2844467"/>
            <a:ext cx="10800000" cy="255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30E7E7-CE16-5D3E-B1F5-A5009B4B487F}"/>
              </a:ext>
            </a:extLst>
          </p:cNvPr>
          <p:cNvSpPr/>
          <p:nvPr/>
        </p:nvSpPr>
        <p:spPr bwMode="white">
          <a:xfrm>
            <a:off x="9088422" y="2949240"/>
            <a:ext cx="209523" cy="1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CB7F410-CDAC-9DE8-F7FE-339DFDD305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22" y="5431089"/>
            <a:ext cx="10800000" cy="90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28B14C-832A-975B-4AF8-615C009ECCC3}"/>
              </a:ext>
            </a:extLst>
          </p:cNvPr>
          <p:cNvSpPr/>
          <p:nvPr/>
        </p:nvSpPr>
        <p:spPr bwMode="white">
          <a:xfrm>
            <a:off x="1174136" y="5967405"/>
            <a:ext cx="5552380" cy="22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3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