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116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98ABBB-E69D-AD94-7C9F-974768743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2564904"/>
            <a:ext cx="10800000" cy="124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28505D-BBCE-D9E5-89BA-61852FFFA7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0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782CD3-3AD9-276F-4FEE-35E63CAE609E}"/>
              </a:ext>
            </a:extLst>
          </p:cNvPr>
          <p:cNvSpPr/>
          <p:nvPr/>
        </p:nvSpPr>
        <p:spPr bwMode="white">
          <a:xfrm>
            <a:off x="1872380" y="2295870"/>
            <a:ext cx="523809" cy="2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04A5B0-9EB9-CC5C-038E-78CA0E68D9DE}"/>
              </a:ext>
            </a:extLst>
          </p:cNvPr>
          <p:cNvSpPr/>
          <p:nvPr/>
        </p:nvSpPr>
        <p:spPr bwMode="white">
          <a:xfrm>
            <a:off x="2996190" y="2305394"/>
            <a:ext cx="504761" cy="2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5000BA-D8FA-C1D4-656B-D5AA52CF2F23}"/>
              </a:ext>
            </a:extLst>
          </p:cNvPr>
          <p:cNvSpPr/>
          <p:nvPr/>
        </p:nvSpPr>
        <p:spPr bwMode="white">
          <a:xfrm>
            <a:off x="4100952" y="2295870"/>
            <a:ext cx="504761" cy="2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C1267B-E628-BAD0-F41B-AC8356E23C2A}"/>
              </a:ext>
            </a:extLst>
          </p:cNvPr>
          <p:cNvSpPr/>
          <p:nvPr/>
        </p:nvSpPr>
        <p:spPr bwMode="white">
          <a:xfrm>
            <a:off x="5224761" y="2295870"/>
            <a:ext cx="742857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49E9DC-49A7-023B-E0F1-112E3B20A6EA}"/>
              </a:ext>
            </a:extLst>
          </p:cNvPr>
          <p:cNvSpPr/>
          <p:nvPr/>
        </p:nvSpPr>
        <p:spPr bwMode="white">
          <a:xfrm>
            <a:off x="6577142" y="2295870"/>
            <a:ext cx="514285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252F29-6965-99E5-5983-6E126A8F651D}"/>
              </a:ext>
            </a:extLst>
          </p:cNvPr>
          <p:cNvSpPr/>
          <p:nvPr/>
        </p:nvSpPr>
        <p:spPr bwMode="white">
          <a:xfrm>
            <a:off x="6310476" y="2667316"/>
            <a:ext cx="1133333" cy="19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6AF17B-CAE9-1C16-7218-3EBC47F7FBB7}"/>
              </a:ext>
            </a:extLst>
          </p:cNvPr>
          <p:cNvSpPr/>
          <p:nvPr/>
        </p:nvSpPr>
        <p:spPr bwMode="white">
          <a:xfrm>
            <a:off x="4100952" y="3010189"/>
            <a:ext cx="1009523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B36003-0EE9-378D-1907-7C138023E545}"/>
              </a:ext>
            </a:extLst>
          </p:cNvPr>
          <p:cNvSpPr/>
          <p:nvPr/>
        </p:nvSpPr>
        <p:spPr bwMode="white">
          <a:xfrm>
            <a:off x="5720000" y="3010189"/>
            <a:ext cx="980952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F49D14E-C3B6-CF78-8C5B-5585A067BD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466871"/>
            <a:ext cx="10800000" cy="1963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74B3F5-15DB-C803-B04C-97B538AD170F}"/>
              </a:ext>
            </a:extLst>
          </p:cNvPr>
          <p:cNvSpPr/>
          <p:nvPr/>
        </p:nvSpPr>
        <p:spPr bwMode="white">
          <a:xfrm>
            <a:off x="8191238" y="3571707"/>
            <a:ext cx="209523" cy="19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18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B6262B-60ED-800E-A50C-018B2B0FB3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7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902170-8BA3-DAB4-DEEC-067836FF8137}"/>
              </a:ext>
            </a:extLst>
          </p:cNvPr>
          <p:cNvSpPr/>
          <p:nvPr/>
        </p:nvSpPr>
        <p:spPr bwMode="white">
          <a:xfrm>
            <a:off x="1910476" y="2585006"/>
            <a:ext cx="495238" cy="20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9F4010-0593-F449-790E-B4400AA0A6EF}"/>
              </a:ext>
            </a:extLst>
          </p:cNvPr>
          <p:cNvSpPr/>
          <p:nvPr/>
        </p:nvSpPr>
        <p:spPr bwMode="white">
          <a:xfrm>
            <a:off x="4243809" y="2565917"/>
            <a:ext cx="523809" cy="2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1E4E42-E2A5-0A0C-107D-CEB8895B93F4}"/>
              </a:ext>
            </a:extLst>
          </p:cNvPr>
          <p:cNvSpPr/>
          <p:nvPr/>
        </p:nvSpPr>
        <p:spPr bwMode="white">
          <a:xfrm>
            <a:off x="6700952" y="2575462"/>
            <a:ext cx="504761" cy="22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024873-C1B1-5C12-A288-5E80289E8122}"/>
              </a:ext>
            </a:extLst>
          </p:cNvPr>
          <p:cNvSpPr/>
          <p:nvPr/>
        </p:nvSpPr>
        <p:spPr bwMode="white">
          <a:xfrm>
            <a:off x="9300952" y="2565917"/>
            <a:ext cx="514285" cy="2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6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BF372C-3826-A1B6-98AB-1DCCA5DC39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3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C443FC-C890-C38F-1907-05DBE860E351}"/>
              </a:ext>
            </a:extLst>
          </p:cNvPr>
          <p:cNvSpPr/>
          <p:nvPr/>
        </p:nvSpPr>
        <p:spPr bwMode="white">
          <a:xfrm>
            <a:off x="3177142" y="1688523"/>
            <a:ext cx="238095" cy="21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AA7FF0-A5B6-8E91-172C-DE0DF476A55A}"/>
              </a:ext>
            </a:extLst>
          </p:cNvPr>
          <p:cNvSpPr/>
          <p:nvPr/>
        </p:nvSpPr>
        <p:spPr bwMode="white">
          <a:xfrm>
            <a:off x="5005714" y="1688523"/>
            <a:ext cx="285714" cy="21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985DE4-793D-FEB7-904D-CD1788546B7F}"/>
              </a:ext>
            </a:extLst>
          </p:cNvPr>
          <p:cNvSpPr/>
          <p:nvPr/>
        </p:nvSpPr>
        <p:spPr bwMode="white">
          <a:xfrm>
            <a:off x="7405714" y="1688523"/>
            <a:ext cx="257142" cy="21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A01067-E028-3E34-3504-DB32DBC0AABF}"/>
              </a:ext>
            </a:extLst>
          </p:cNvPr>
          <p:cNvSpPr/>
          <p:nvPr/>
        </p:nvSpPr>
        <p:spPr bwMode="white">
          <a:xfrm>
            <a:off x="9253333" y="1707631"/>
            <a:ext cx="276190" cy="17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F40F6A2-B053-65D3-D70C-89C88172F6B8}"/>
              </a:ext>
            </a:extLst>
          </p:cNvPr>
          <p:cNvSpPr/>
          <p:nvPr/>
        </p:nvSpPr>
        <p:spPr bwMode="white">
          <a:xfrm>
            <a:off x="2567619" y="2854069"/>
            <a:ext cx="257142" cy="2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4F7BF56-C61E-3AF0-E1EE-EBFB3F03755F}"/>
              </a:ext>
            </a:extLst>
          </p:cNvPr>
          <p:cNvSpPr/>
          <p:nvPr/>
        </p:nvSpPr>
        <p:spPr bwMode="white">
          <a:xfrm>
            <a:off x="4415238" y="2854069"/>
            <a:ext cx="295238" cy="21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01B8B7A-961A-F6B2-E87B-B1C55773C115}"/>
              </a:ext>
            </a:extLst>
          </p:cNvPr>
          <p:cNvSpPr/>
          <p:nvPr/>
        </p:nvSpPr>
        <p:spPr bwMode="white">
          <a:xfrm>
            <a:off x="6796190" y="2854069"/>
            <a:ext cx="276190" cy="2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5204959-6DB9-AED6-AF76-3D1D6CA874EC}"/>
              </a:ext>
            </a:extLst>
          </p:cNvPr>
          <p:cNvSpPr/>
          <p:nvPr/>
        </p:nvSpPr>
        <p:spPr bwMode="white">
          <a:xfrm>
            <a:off x="8672380" y="2873176"/>
            <a:ext cx="247619" cy="21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62E3902-2AEF-351F-1D20-A9B461273D60}"/>
              </a:ext>
            </a:extLst>
          </p:cNvPr>
          <p:cNvSpPr/>
          <p:nvPr/>
        </p:nvSpPr>
        <p:spPr bwMode="white">
          <a:xfrm>
            <a:off x="2510476" y="3360412"/>
            <a:ext cx="7533333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A2D6CDBC-F174-ADBD-C923-5923F36660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1596" y="1484784"/>
            <a:ext cx="1683498" cy="86409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CE7BA42D-B438-35F9-6C9D-E01D6F6593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1959" y="1441384"/>
            <a:ext cx="1683498" cy="92743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89BB917E-7CC5-B229-B205-BA103E3FF3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8762" y="2343421"/>
            <a:ext cx="1801014" cy="93228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2838CA4A-C355-6A03-5E5D-A0474038BB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14624" y="2366257"/>
            <a:ext cx="1792096" cy="890715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531F7427-79C3-8A6B-B377-16649B0AA3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71899" y="1383396"/>
            <a:ext cx="1733676" cy="927438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50662594-BCD2-31B0-1C7D-006A2AE80A2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40216" y="1482136"/>
            <a:ext cx="1655622" cy="890715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9739D2C3-78EB-688B-D41F-47CE6327787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63964" y="2417152"/>
            <a:ext cx="1683499" cy="831788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2C0D7160-DC4C-C34D-36B1-171B98781BE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57285" y="2430817"/>
            <a:ext cx="1792096" cy="8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6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90AF38-359E-3AE8-3C47-F2F486CEE3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9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2E98DB-A953-50EE-4FAE-24F2EDD7C970}"/>
              </a:ext>
            </a:extLst>
          </p:cNvPr>
          <p:cNvSpPr/>
          <p:nvPr/>
        </p:nvSpPr>
        <p:spPr bwMode="white">
          <a:xfrm>
            <a:off x="4710476" y="3078694"/>
            <a:ext cx="504761" cy="209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DBCB56-C5B4-B51A-7782-7357B493FC5B}"/>
              </a:ext>
            </a:extLst>
          </p:cNvPr>
          <p:cNvSpPr/>
          <p:nvPr/>
        </p:nvSpPr>
        <p:spPr bwMode="white">
          <a:xfrm>
            <a:off x="5815238" y="3069162"/>
            <a:ext cx="514285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8D4A37-5965-57F9-060A-2A81DE007556}"/>
              </a:ext>
            </a:extLst>
          </p:cNvPr>
          <p:cNvSpPr/>
          <p:nvPr/>
        </p:nvSpPr>
        <p:spPr bwMode="white">
          <a:xfrm>
            <a:off x="6920000" y="3078694"/>
            <a:ext cx="514285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3C8216-8FA6-198B-5C3A-6CDE03C979AC}"/>
              </a:ext>
            </a:extLst>
          </p:cNvPr>
          <p:cNvSpPr/>
          <p:nvPr/>
        </p:nvSpPr>
        <p:spPr bwMode="white">
          <a:xfrm>
            <a:off x="3977142" y="3440931"/>
            <a:ext cx="771428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7C2DFC-5A3F-BD24-E09B-37423E2E78E0}"/>
              </a:ext>
            </a:extLst>
          </p:cNvPr>
          <p:cNvSpPr/>
          <p:nvPr/>
        </p:nvSpPr>
        <p:spPr bwMode="white">
          <a:xfrm>
            <a:off x="6434285" y="3431399"/>
            <a:ext cx="4466667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E75EB4-350A-B73A-3F28-767BD75294FA}"/>
              </a:ext>
            </a:extLst>
          </p:cNvPr>
          <p:cNvSpPr/>
          <p:nvPr/>
        </p:nvSpPr>
        <p:spPr bwMode="white">
          <a:xfrm>
            <a:off x="1034285" y="3793636"/>
            <a:ext cx="514285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8A9EF7-B56C-02BC-77F6-620581AFF9F6}"/>
              </a:ext>
            </a:extLst>
          </p:cNvPr>
          <p:cNvSpPr/>
          <p:nvPr/>
        </p:nvSpPr>
        <p:spPr bwMode="white">
          <a:xfrm>
            <a:off x="5072380" y="4155873"/>
            <a:ext cx="761904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A5CEDC6-B21C-225D-11E7-A3DF9F78C164}"/>
              </a:ext>
            </a:extLst>
          </p:cNvPr>
          <p:cNvSpPr/>
          <p:nvPr/>
        </p:nvSpPr>
        <p:spPr bwMode="white">
          <a:xfrm>
            <a:off x="6443809" y="4155873"/>
            <a:ext cx="733333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82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3D51C7-D873-FE84-68DB-E83720A612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00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D95C21-6A24-EEBA-2DCC-DFC2293C688F}"/>
              </a:ext>
            </a:extLst>
          </p:cNvPr>
          <p:cNvSpPr/>
          <p:nvPr/>
        </p:nvSpPr>
        <p:spPr bwMode="white">
          <a:xfrm>
            <a:off x="7348571" y="1144094"/>
            <a:ext cx="219047" cy="18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822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