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94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F6759-6A99-7983-11AA-8CADECB512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284984"/>
            <a:ext cx="10800000" cy="71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80A43-AEA5-C661-0C2F-BB0A3C8902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1749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1B5D5-B353-9A6B-13A0-6CD636847D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0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5133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E86CB-540F-3892-2D45-E640555469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941F8A-9EAD-20DF-080D-15C2A1DF07C6}"/>
              </a:ext>
            </a:extLst>
          </p:cNvPr>
          <p:cNvSpPr/>
          <p:nvPr/>
        </p:nvSpPr>
        <p:spPr bwMode="white">
          <a:xfrm>
            <a:off x="1815238" y="2078738"/>
            <a:ext cx="2733333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63F9D6-8EA3-9164-AB20-98C4879B9C56}"/>
              </a:ext>
            </a:extLst>
          </p:cNvPr>
          <p:cNvSpPr/>
          <p:nvPr/>
        </p:nvSpPr>
        <p:spPr bwMode="white">
          <a:xfrm>
            <a:off x="5139047" y="2088279"/>
            <a:ext cx="2247619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51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B6800-56C7-5589-597F-0F5265777C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2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7C9183-D297-2FE7-8D7D-0B4EA30179D4}"/>
              </a:ext>
            </a:extLst>
          </p:cNvPr>
          <p:cNvSpPr/>
          <p:nvPr/>
        </p:nvSpPr>
        <p:spPr bwMode="white">
          <a:xfrm>
            <a:off x="3967619" y="1572435"/>
            <a:ext cx="190476" cy="1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BBB94BF-7A52-ED3E-DC52-6FE67A52FC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68565"/>
            <a:ext cx="10800000" cy="342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02CC16-D552-93D4-9610-0C92F0AE7EAB}"/>
              </a:ext>
            </a:extLst>
          </p:cNvPr>
          <p:cNvSpPr/>
          <p:nvPr/>
        </p:nvSpPr>
        <p:spPr bwMode="white">
          <a:xfrm>
            <a:off x="2805714" y="3126976"/>
            <a:ext cx="523809" cy="2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1826DD-9A86-0DC7-275D-5AB86FB7BC87}"/>
              </a:ext>
            </a:extLst>
          </p:cNvPr>
          <p:cNvSpPr/>
          <p:nvPr/>
        </p:nvSpPr>
        <p:spPr bwMode="white">
          <a:xfrm>
            <a:off x="4643809" y="3126976"/>
            <a:ext cx="533333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9B7D24-852F-014E-1894-FAF310A0A498}"/>
              </a:ext>
            </a:extLst>
          </p:cNvPr>
          <p:cNvSpPr/>
          <p:nvPr/>
        </p:nvSpPr>
        <p:spPr bwMode="white">
          <a:xfrm>
            <a:off x="9005714" y="3117434"/>
            <a:ext cx="1895238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B2B9F3-884E-281A-D0C0-1CF876B44118}"/>
              </a:ext>
            </a:extLst>
          </p:cNvPr>
          <p:cNvSpPr/>
          <p:nvPr/>
        </p:nvSpPr>
        <p:spPr bwMode="white">
          <a:xfrm>
            <a:off x="948571" y="3594544"/>
            <a:ext cx="7152379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B9FB8C-2F24-0941-C3FC-39BEC1C9CE4D}"/>
              </a:ext>
            </a:extLst>
          </p:cNvPr>
          <p:cNvSpPr/>
          <p:nvPr/>
        </p:nvSpPr>
        <p:spPr bwMode="white">
          <a:xfrm>
            <a:off x="10129523" y="3604086"/>
            <a:ext cx="761904" cy="2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89E0F2-5F53-8C02-C139-72F8024E200B}"/>
              </a:ext>
            </a:extLst>
          </p:cNvPr>
          <p:cNvSpPr/>
          <p:nvPr/>
        </p:nvSpPr>
        <p:spPr bwMode="white">
          <a:xfrm>
            <a:off x="958095" y="4071653"/>
            <a:ext cx="7019047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719DE3-DE60-3C07-85D3-3B3E97C0C1D1}"/>
              </a:ext>
            </a:extLst>
          </p:cNvPr>
          <p:cNvSpPr/>
          <p:nvPr/>
        </p:nvSpPr>
        <p:spPr bwMode="white">
          <a:xfrm>
            <a:off x="1215238" y="5025873"/>
            <a:ext cx="9685714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86ED79-7D34-9F11-1056-78877BEEE19F}"/>
              </a:ext>
            </a:extLst>
          </p:cNvPr>
          <p:cNvSpPr/>
          <p:nvPr/>
        </p:nvSpPr>
        <p:spPr bwMode="white">
          <a:xfrm>
            <a:off x="967619" y="5502983"/>
            <a:ext cx="9457142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42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