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6" r:id="rId3"/>
    <p:sldId id="345" r:id="rId4"/>
    <p:sldId id="344" r:id="rId5"/>
    <p:sldId id="343" r:id="rId6"/>
    <p:sldId id="342" r:id="rId7"/>
    <p:sldId id="340" r:id="rId8"/>
    <p:sldId id="339" r:id="rId9"/>
    <p:sldId id="338" r:id="rId10"/>
    <p:sldId id="336" r:id="rId11"/>
    <p:sldId id="335" r:id="rId12"/>
    <p:sldId id="334" r:id="rId13"/>
    <p:sldId id="332" r:id="rId14"/>
    <p:sldId id="331" r:id="rId15"/>
    <p:sldId id="329" r:id="rId16"/>
    <p:sldId id="328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72" y="7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9066FA-C180-5031-850C-FF10D74C3B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2420888"/>
            <a:ext cx="10800000" cy="1500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E569BA-0EAC-CBE3-6E35-56E94FB901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3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27803B-3E86-D6F7-42A0-344425F1D71D}"/>
              </a:ext>
            </a:extLst>
          </p:cNvPr>
          <p:cNvSpPr/>
          <p:nvPr/>
        </p:nvSpPr>
        <p:spPr bwMode="white">
          <a:xfrm>
            <a:off x="5653333" y="1668308"/>
            <a:ext cx="1952380" cy="267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26D6C1-FB2C-D13A-CF1E-27130594529E}"/>
              </a:ext>
            </a:extLst>
          </p:cNvPr>
          <p:cNvSpPr/>
          <p:nvPr/>
        </p:nvSpPr>
        <p:spPr bwMode="white">
          <a:xfrm>
            <a:off x="8281904" y="1677846"/>
            <a:ext cx="2038095" cy="267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AE4D89-B154-DFE5-5C2A-CBCEF5460486}"/>
              </a:ext>
            </a:extLst>
          </p:cNvPr>
          <p:cNvSpPr/>
          <p:nvPr/>
        </p:nvSpPr>
        <p:spPr bwMode="white">
          <a:xfrm>
            <a:off x="7720000" y="2221539"/>
            <a:ext cx="2019047" cy="25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DE6D3C-5AA5-56F0-F1F4-1B39515CBDA1}"/>
              </a:ext>
            </a:extLst>
          </p:cNvPr>
          <p:cNvSpPr/>
          <p:nvPr/>
        </p:nvSpPr>
        <p:spPr bwMode="white">
          <a:xfrm>
            <a:off x="10472380" y="2221539"/>
            <a:ext cx="866666" cy="25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79EF22-D0C9-6FB7-9E27-2827AFE2EEDC}"/>
              </a:ext>
            </a:extLst>
          </p:cNvPr>
          <p:cNvSpPr/>
          <p:nvPr/>
        </p:nvSpPr>
        <p:spPr bwMode="white">
          <a:xfrm>
            <a:off x="1072380" y="2755693"/>
            <a:ext cx="1104761" cy="267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114F1D-D50F-256F-F26B-C383326E12EE}"/>
              </a:ext>
            </a:extLst>
          </p:cNvPr>
          <p:cNvSpPr/>
          <p:nvPr/>
        </p:nvSpPr>
        <p:spPr bwMode="white">
          <a:xfrm>
            <a:off x="10729523" y="2755693"/>
            <a:ext cx="609524" cy="25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BC95534-295F-A007-9CB6-EAC930E2747D}"/>
              </a:ext>
            </a:extLst>
          </p:cNvPr>
          <p:cNvSpPr/>
          <p:nvPr/>
        </p:nvSpPr>
        <p:spPr bwMode="white">
          <a:xfrm>
            <a:off x="1081904" y="3299386"/>
            <a:ext cx="1409523" cy="267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3B71088-6258-948E-C94E-B956724DAFF6}"/>
              </a:ext>
            </a:extLst>
          </p:cNvPr>
          <p:cNvSpPr/>
          <p:nvPr/>
        </p:nvSpPr>
        <p:spPr bwMode="white">
          <a:xfrm>
            <a:off x="3167619" y="3308924"/>
            <a:ext cx="2000000" cy="23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F5AF040-5587-FF9F-EA84-17575012575C}"/>
              </a:ext>
            </a:extLst>
          </p:cNvPr>
          <p:cNvSpPr/>
          <p:nvPr/>
        </p:nvSpPr>
        <p:spPr bwMode="white">
          <a:xfrm>
            <a:off x="8691428" y="3843078"/>
            <a:ext cx="895238" cy="267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C89E30B-9E3D-E7EE-40FF-74DB2CAC2C79}"/>
              </a:ext>
            </a:extLst>
          </p:cNvPr>
          <p:cNvSpPr/>
          <p:nvPr/>
        </p:nvSpPr>
        <p:spPr bwMode="white">
          <a:xfrm>
            <a:off x="1339047" y="4386771"/>
            <a:ext cx="1400000" cy="267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2C5E217-D841-F7C6-8824-44ECC2113A1B}"/>
              </a:ext>
            </a:extLst>
          </p:cNvPr>
          <p:cNvSpPr/>
          <p:nvPr/>
        </p:nvSpPr>
        <p:spPr bwMode="white">
          <a:xfrm>
            <a:off x="3453333" y="4386771"/>
            <a:ext cx="1428571" cy="267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035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F1E90E-26DE-81B4-2522-9D7FF450E6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1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915435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352661-D6B0-A6C7-7123-3F9C282E8F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8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858C99-E344-5180-C0BF-9962A5D0ED3C}"/>
              </a:ext>
            </a:extLst>
          </p:cNvPr>
          <p:cNvSpPr/>
          <p:nvPr/>
        </p:nvSpPr>
        <p:spPr bwMode="white">
          <a:xfrm>
            <a:off x="5691428" y="1172398"/>
            <a:ext cx="1885714" cy="24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8B4E02-B6F2-EC0E-9AEB-BD251141AFBA}"/>
              </a:ext>
            </a:extLst>
          </p:cNvPr>
          <p:cNvSpPr/>
          <p:nvPr/>
        </p:nvSpPr>
        <p:spPr bwMode="white">
          <a:xfrm>
            <a:off x="8329523" y="1162856"/>
            <a:ext cx="1123809" cy="26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23009F-4E2D-7E28-33D9-6A30C8E3C471}"/>
              </a:ext>
            </a:extLst>
          </p:cNvPr>
          <p:cNvSpPr/>
          <p:nvPr/>
        </p:nvSpPr>
        <p:spPr bwMode="white">
          <a:xfrm>
            <a:off x="3748571" y="1706795"/>
            <a:ext cx="1409523" cy="26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161E78-0A90-30D5-CD18-155DE205E363}"/>
              </a:ext>
            </a:extLst>
          </p:cNvPr>
          <p:cNvSpPr/>
          <p:nvPr/>
        </p:nvSpPr>
        <p:spPr bwMode="white">
          <a:xfrm>
            <a:off x="3348571" y="2794675"/>
            <a:ext cx="533333" cy="25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CC80D8-C7EF-6FBB-2676-025A4A2AB6B8}"/>
              </a:ext>
            </a:extLst>
          </p:cNvPr>
          <p:cNvSpPr/>
          <p:nvPr/>
        </p:nvSpPr>
        <p:spPr bwMode="white">
          <a:xfrm>
            <a:off x="8253333" y="2794675"/>
            <a:ext cx="1476189" cy="26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5570A0A-94CC-B3E1-9F05-6787BFCDA1F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720326"/>
            <a:ext cx="10800000" cy="1092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67B8534-1284-9C5E-91DE-53D7B5D9A1F6}"/>
              </a:ext>
            </a:extLst>
          </p:cNvPr>
          <p:cNvSpPr/>
          <p:nvPr/>
        </p:nvSpPr>
        <p:spPr bwMode="white">
          <a:xfrm>
            <a:off x="1305523" y="4410393"/>
            <a:ext cx="4523809" cy="26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6248F06-7262-0E43-F82E-72EFC6BB51FE}"/>
              </a:ext>
            </a:extLst>
          </p:cNvPr>
          <p:cNvSpPr/>
          <p:nvPr/>
        </p:nvSpPr>
        <p:spPr bwMode="white">
          <a:xfrm>
            <a:off x="5953142" y="4410393"/>
            <a:ext cx="4647619" cy="26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97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9100C0-DF12-8227-146E-D32314DE6C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6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766237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41823B-1DDF-4CAD-E6F3-CB315D6EE3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29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E081EE9-F823-2FEF-253F-768A1093C95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34363"/>
            <a:ext cx="10800000" cy="1143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807444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D68FEE-F593-627D-8635-A1213364C4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1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B27DAF8-EA17-1290-FF34-C7B0FFD35659}"/>
              </a:ext>
            </a:extLst>
          </p:cNvPr>
          <p:cNvSpPr/>
          <p:nvPr/>
        </p:nvSpPr>
        <p:spPr bwMode="white">
          <a:xfrm>
            <a:off x="1199456" y="4985743"/>
            <a:ext cx="8064896" cy="13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191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D1712D-534A-EB83-B9A7-90F1910C2D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5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58153C-F402-FF73-EAC7-603B67F82803}"/>
              </a:ext>
            </a:extLst>
          </p:cNvPr>
          <p:cNvSpPr/>
          <p:nvPr/>
        </p:nvSpPr>
        <p:spPr bwMode="white">
          <a:xfrm>
            <a:off x="9758095" y="1621696"/>
            <a:ext cx="1152380" cy="25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C11448-1B86-CC25-97C6-42023A4045AF}"/>
              </a:ext>
            </a:extLst>
          </p:cNvPr>
          <p:cNvSpPr/>
          <p:nvPr/>
        </p:nvSpPr>
        <p:spPr bwMode="white">
          <a:xfrm>
            <a:off x="9777142" y="2156741"/>
            <a:ext cx="1133333" cy="25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885BC1B-7803-31C4-8EE7-E5A9D516AC2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97525"/>
            <a:ext cx="10800000" cy="3277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7D16F5-CC42-9CA2-53FA-2B52234A95FD}"/>
              </a:ext>
            </a:extLst>
          </p:cNvPr>
          <p:cNvSpPr/>
          <p:nvPr/>
        </p:nvSpPr>
        <p:spPr bwMode="white">
          <a:xfrm>
            <a:off x="7272380" y="3731223"/>
            <a:ext cx="4066666" cy="276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6CA3D2-29A4-50F5-EBE2-E00996FE4029}"/>
              </a:ext>
            </a:extLst>
          </p:cNvPr>
          <p:cNvSpPr/>
          <p:nvPr/>
        </p:nvSpPr>
        <p:spPr bwMode="white">
          <a:xfrm>
            <a:off x="1520000" y="4264822"/>
            <a:ext cx="1780952" cy="25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276331-EE32-4664-DF6B-E989D783723B}"/>
              </a:ext>
            </a:extLst>
          </p:cNvPr>
          <p:cNvSpPr/>
          <p:nvPr/>
        </p:nvSpPr>
        <p:spPr bwMode="white">
          <a:xfrm>
            <a:off x="6081904" y="4264822"/>
            <a:ext cx="5209523" cy="266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77FFAFD-232D-8360-01A4-C4CE9848C130}"/>
              </a:ext>
            </a:extLst>
          </p:cNvPr>
          <p:cNvSpPr/>
          <p:nvPr/>
        </p:nvSpPr>
        <p:spPr bwMode="white">
          <a:xfrm>
            <a:off x="1500952" y="4788892"/>
            <a:ext cx="1971428" cy="276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401B5F4-445D-600A-858D-0AA914A06E77}"/>
              </a:ext>
            </a:extLst>
          </p:cNvPr>
          <p:cNvSpPr/>
          <p:nvPr/>
        </p:nvSpPr>
        <p:spPr bwMode="white">
          <a:xfrm>
            <a:off x="7205714" y="5312962"/>
            <a:ext cx="4133333" cy="276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F7BDA4D-7DAA-14BE-0583-BA44BBD58FF7}"/>
              </a:ext>
            </a:extLst>
          </p:cNvPr>
          <p:cNvSpPr/>
          <p:nvPr/>
        </p:nvSpPr>
        <p:spPr bwMode="white">
          <a:xfrm>
            <a:off x="1491428" y="5875146"/>
            <a:ext cx="314285" cy="22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014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BEDAA5-54EB-6109-D4BE-B63A1CD7FA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2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83B572-2EC1-3694-D121-112DF4762B1C}"/>
              </a:ext>
            </a:extLst>
          </p:cNvPr>
          <p:cNvSpPr/>
          <p:nvPr/>
        </p:nvSpPr>
        <p:spPr bwMode="white">
          <a:xfrm>
            <a:off x="1329523" y="2127071"/>
            <a:ext cx="9990476" cy="276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8CE368-6E80-68A8-7C1F-39ED0379467F}"/>
              </a:ext>
            </a:extLst>
          </p:cNvPr>
          <p:cNvSpPr/>
          <p:nvPr/>
        </p:nvSpPr>
        <p:spPr bwMode="white">
          <a:xfrm>
            <a:off x="1091428" y="2661649"/>
            <a:ext cx="1409523" cy="267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B4D3F4-4F91-4F02-4A95-09A4FAF4B549}"/>
              </a:ext>
            </a:extLst>
          </p:cNvPr>
          <p:cNvSpPr/>
          <p:nvPr/>
        </p:nvSpPr>
        <p:spPr bwMode="white">
          <a:xfrm>
            <a:off x="2481904" y="2671195"/>
            <a:ext cx="2104761" cy="24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B84848-A1EA-3432-6BFC-AB3C1E66ED7B}"/>
              </a:ext>
            </a:extLst>
          </p:cNvPr>
          <p:cNvSpPr/>
          <p:nvPr/>
        </p:nvSpPr>
        <p:spPr bwMode="white">
          <a:xfrm>
            <a:off x="3453333" y="3205774"/>
            <a:ext cx="380952" cy="21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648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2CFE76-4F22-516E-5BA0-1236E5BB0B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4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787189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671C36-BA7E-1EC4-5832-3C31E45263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9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7122DE-5ADB-21AE-75B8-025E6F95E169}"/>
              </a:ext>
            </a:extLst>
          </p:cNvPr>
          <p:cNvSpPr/>
          <p:nvPr/>
        </p:nvSpPr>
        <p:spPr bwMode="white">
          <a:xfrm>
            <a:off x="6053333" y="1696418"/>
            <a:ext cx="228571" cy="200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860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5C2D23-7893-821F-0A64-56565F383F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5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B54900-CC91-A8F7-CA9A-C64F534E153D}"/>
              </a:ext>
            </a:extLst>
          </p:cNvPr>
          <p:cNvSpPr/>
          <p:nvPr/>
        </p:nvSpPr>
        <p:spPr bwMode="white">
          <a:xfrm>
            <a:off x="1558095" y="2136339"/>
            <a:ext cx="314285" cy="25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E20AA1-9A0D-2734-9358-02F6B4C9499F}"/>
              </a:ext>
            </a:extLst>
          </p:cNvPr>
          <p:cNvSpPr/>
          <p:nvPr/>
        </p:nvSpPr>
        <p:spPr bwMode="white">
          <a:xfrm>
            <a:off x="3700952" y="2136339"/>
            <a:ext cx="323809" cy="25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E1F022-CA85-C369-B11E-0641BA351534}"/>
              </a:ext>
            </a:extLst>
          </p:cNvPr>
          <p:cNvSpPr/>
          <p:nvPr/>
        </p:nvSpPr>
        <p:spPr bwMode="white">
          <a:xfrm>
            <a:off x="6348571" y="2136339"/>
            <a:ext cx="609523" cy="25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DCB302-E66E-AFEF-117E-CAAA86D3FBC9}"/>
              </a:ext>
            </a:extLst>
          </p:cNvPr>
          <p:cNvSpPr/>
          <p:nvPr/>
        </p:nvSpPr>
        <p:spPr bwMode="white">
          <a:xfrm>
            <a:off x="2643809" y="2670789"/>
            <a:ext cx="580952" cy="26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78F49C-D464-119B-F810-F34E027EE4E0}"/>
              </a:ext>
            </a:extLst>
          </p:cNvPr>
          <p:cNvSpPr/>
          <p:nvPr/>
        </p:nvSpPr>
        <p:spPr bwMode="white">
          <a:xfrm>
            <a:off x="4958095" y="2670789"/>
            <a:ext cx="571428" cy="26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DA5880A-79CA-E7AA-D65E-6BA92CD2F647}"/>
              </a:ext>
            </a:extLst>
          </p:cNvPr>
          <p:cNvSpPr/>
          <p:nvPr/>
        </p:nvSpPr>
        <p:spPr bwMode="white">
          <a:xfrm>
            <a:off x="7139047" y="2689877"/>
            <a:ext cx="600000" cy="22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B33711F-F6E7-AA69-4035-7724C0216339}"/>
              </a:ext>
            </a:extLst>
          </p:cNvPr>
          <p:cNvSpPr/>
          <p:nvPr/>
        </p:nvSpPr>
        <p:spPr bwMode="white">
          <a:xfrm>
            <a:off x="4129523" y="3214784"/>
            <a:ext cx="600000" cy="23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58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0F6FC8-5746-8051-3FD0-24DAF7ADFC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8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9F3E09-EE3A-22BD-9138-93583722210A}"/>
              </a:ext>
            </a:extLst>
          </p:cNvPr>
          <p:cNvSpPr/>
          <p:nvPr/>
        </p:nvSpPr>
        <p:spPr bwMode="white">
          <a:xfrm>
            <a:off x="6329523" y="1153485"/>
            <a:ext cx="209523" cy="210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9C6FDC-107F-89B2-2ECF-296AB094AD19}"/>
              </a:ext>
            </a:extLst>
          </p:cNvPr>
          <p:cNvSpPr/>
          <p:nvPr/>
        </p:nvSpPr>
        <p:spPr bwMode="white">
          <a:xfrm>
            <a:off x="6043809" y="2748652"/>
            <a:ext cx="219047" cy="210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120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7F6B8D-DC52-F838-7F87-5CBA4596C8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7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C93840-8A8F-88D4-1839-81E26F8972D1}"/>
              </a:ext>
            </a:extLst>
          </p:cNvPr>
          <p:cNvSpPr/>
          <p:nvPr/>
        </p:nvSpPr>
        <p:spPr bwMode="white">
          <a:xfrm>
            <a:off x="4643809" y="1134230"/>
            <a:ext cx="219047" cy="20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911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0CC1C6-93C1-BFDF-B4C1-02DAC2E989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26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BF3947-935B-C086-2782-AA87CD2FE4D8}"/>
              </a:ext>
            </a:extLst>
          </p:cNvPr>
          <p:cNvSpPr/>
          <p:nvPr/>
        </p:nvSpPr>
        <p:spPr bwMode="white">
          <a:xfrm>
            <a:off x="1558095" y="1699053"/>
            <a:ext cx="314285" cy="239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D2F109-CE8C-A3E6-EF14-78BFB0348590}"/>
              </a:ext>
            </a:extLst>
          </p:cNvPr>
          <p:cNvSpPr/>
          <p:nvPr/>
        </p:nvSpPr>
        <p:spPr bwMode="white">
          <a:xfrm>
            <a:off x="5481904" y="1689486"/>
            <a:ext cx="323809" cy="24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DA518B-9A21-56C1-204F-234C0BE37921}"/>
              </a:ext>
            </a:extLst>
          </p:cNvPr>
          <p:cNvSpPr/>
          <p:nvPr/>
        </p:nvSpPr>
        <p:spPr bwMode="white">
          <a:xfrm>
            <a:off x="8034285" y="1699053"/>
            <a:ext cx="295238" cy="239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B2379E-E4E3-CAFB-608A-88FD1F489784}"/>
              </a:ext>
            </a:extLst>
          </p:cNvPr>
          <p:cNvSpPr/>
          <p:nvPr/>
        </p:nvSpPr>
        <p:spPr bwMode="white">
          <a:xfrm>
            <a:off x="1872380" y="2225210"/>
            <a:ext cx="228571" cy="26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A8AA38-AD65-BA47-7D0A-487FA2457EE0}"/>
              </a:ext>
            </a:extLst>
          </p:cNvPr>
          <p:cNvSpPr/>
          <p:nvPr/>
        </p:nvSpPr>
        <p:spPr bwMode="white">
          <a:xfrm>
            <a:off x="5481904" y="2234776"/>
            <a:ext cx="323809" cy="22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9018BC2-9995-9149-4AF4-3007B1BEDF76}"/>
              </a:ext>
            </a:extLst>
          </p:cNvPr>
          <p:cNvSpPr/>
          <p:nvPr/>
        </p:nvSpPr>
        <p:spPr bwMode="white">
          <a:xfrm>
            <a:off x="8300952" y="2234776"/>
            <a:ext cx="314285" cy="239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FF8CC52-1FFE-EACD-9DD9-0316819278C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665267"/>
            <a:ext cx="10800000" cy="3832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D606092-EC6C-31A3-02CD-A5E8E1965BC7}"/>
              </a:ext>
            </a:extLst>
          </p:cNvPr>
          <p:cNvSpPr/>
          <p:nvPr/>
        </p:nvSpPr>
        <p:spPr bwMode="white">
          <a:xfrm>
            <a:off x="5337677" y="2798738"/>
            <a:ext cx="1161904" cy="24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9E8EE8E-19B4-FF2E-0131-64E75DEE38E2}"/>
              </a:ext>
            </a:extLst>
          </p:cNvPr>
          <p:cNvSpPr/>
          <p:nvPr/>
        </p:nvSpPr>
        <p:spPr bwMode="white">
          <a:xfrm>
            <a:off x="1966249" y="3342156"/>
            <a:ext cx="1142857" cy="266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AFD7584-602C-C99C-6830-EEE88C9572F1}"/>
              </a:ext>
            </a:extLst>
          </p:cNvPr>
          <p:cNvSpPr/>
          <p:nvPr/>
        </p:nvSpPr>
        <p:spPr bwMode="white">
          <a:xfrm>
            <a:off x="4347201" y="4438526"/>
            <a:ext cx="1123809" cy="266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0F33963-2A55-78A8-2E29-89DCDC621571}"/>
              </a:ext>
            </a:extLst>
          </p:cNvPr>
          <p:cNvSpPr/>
          <p:nvPr/>
        </p:nvSpPr>
        <p:spPr bwMode="white">
          <a:xfrm>
            <a:off x="7223392" y="4991478"/>
            <a:ext cx="1199999" cy="24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A42E59A-A114-468C-A616-956A3D59B963}"/>
              </a:ext>
            </a:extLst>
          </p:cNvPr>
          <p:cNvSpPr/>
          <p:nvPr/>
        </p:nvSpPr>
        <p:spPr bwMode="white">
          <a:xfrm>
            <a:off x="3290058" y="6078315"/>
            <a:ext cx="1104761" cy="266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57ABCF6-3E28-6583-9C8B-D6BD5B8E34BF}"/>
              </a:ext>
            </a:extLst>
          </p:cNvPr>
          <p:cNvSpPr/>
          <p:nvPr/>
        </p:nvSpPr>
        <p:spPr bwMode="white">
          <a:xfrm>
            <a:off x="6385296" y="6078315"/>
            <a:ext cx="1095238" cy="257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242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912B81-B410-1262-074A-5E10C661C5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2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75FB2E-8ED5-ABDB-D7EF-C5767211543C}"/>
              </a:ext>
            </a:extLst>
          </p:cNvPr>
          <p:cNvSpPr/>
          <p:nvPr/>
        </p:nvSpPr>
        <p:spPr bwMode="white">
          <a:xfrm>
            <a:off x="1348571" y="2191080"/>
            <a:ext cx="7333333" cy="266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B74536-974D-30D6-EEA9-CF8CE91B0D6A}"/>
              </a:ext>
            </a:extLst>
          </p:cNvPr>
          <p:cNvSpPr/>
          <p:nvPr/>
        </p:nvSpPr>
        <p:spPr bwMode="white">
          <a:xfrm>
            <a:off x="1348571" y="4372092"/>
            <a:ext cx="9961905" cy="276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3ECD82-2286-BC99-4976-42B1A43B55CB}"/>
              </a:ext>
            </a:extLst>
          </p:cNvPr>
          <p:cNvSpPr/>
          <p:nvPr/>
        </p:nvSpPr>
        <p:spPr bwMode="white">
          <a:xfrm>
            <a:off x="1062857" y="4914964"/>
            <a:ext cx="1561904" cy="266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410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321404-6195-8225-3749-CAD88BCBF5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3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F4E06E-CF5A-8DBA-391C-521242D9D3EE}"/>
              </a:ext>
            </a:extLst>
          </p:cNvPr>
          <p:cNvSpPr/>
          <p:nvPr/>
        </p:nvSpPr>
        <p:spPr bwMode="white">
          <a:xfrm>
            <a:off x="1367619" y="2749189"/>
            <a:ext cx="9923809" cy="267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C4AAD1-71D0-4AB3-FF8B-DE192E657C5D}"/>
              </a:ext>
            </a:extLst>
          </p:cNvPr>
          <p:cNvSpPr/>
          <p:nvPr/>
        </p:nvSpPr>
        <p:spPr bwMode="white">
          <a:xfrm>
            <a:off x="1081904" y="3351140"/>
            <a:ext cx="409523" cy="20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886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7B0BF1-4389-E063-3C0C-60C64318B8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5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37D46E4-0893-12F5-D26A-C9E00B6BBBA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5314482"/>
            <a:ext cx="10800000" cy="1143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AC003C-9E3C-8AA8-F544-F3F2312BD4B1}"/>
              </a:ext>
            </a:extLst>
          </p:cNvPr>
          <p:cNvSpPr/>
          <p:nvPr/>
        </p:nvSpPr>
        <p:spPr bwMode="white">
          <a:xfrm>
            <a:off x="4782273" y="5562139"/>
            <a:ext cx="323809" cy="276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217362-B2EE-65E7-2EED-3F1619C53693}"/>
              </a:ext>
            </a:extLst>
          </p:cNvPr>
          <p:cNvSpPr/>
          <p:nvPr/>
        </p:nvSpPr>
        <p:spPr bwMode="white">
          <a:xfrm>
            <a:off x="6658463" y="5562139"/>
            <a:ext cx="4380952" cy="276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6FD661-EF2C-3E1E-B71D-DC95E0C384D4}"/>
              </a:ext>
            </a:extLst>
          </p:cNvPr>
          <p:cNvSpPr/>
          <p:nvPr/>
        </p:nvSpPr>
        <p:spPr bwMode="white">
          <a:xfrm>
            <a:off x="801320" y="6105081"/>
            <a:ext cx="2457142" cy="2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BE5B1F-0CFC-84DE-E2DB-CD474BC727B1}"/>
              </a:ext>
            </a:extLst>
          </p:cNvPr>
          <p:cNvSpPr/>
          <p:nvPr/>
        </p:nvSpPr>
        <p:spPr bwMode="white">
          <a:xfrm>
            <a:off x="5344177" y="6114606"/>
            <a:ext cx="2971428" cy="2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986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2023-12-29T11:30:29Z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