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C9294-903B-B82D-E8BB-AA6045E0B5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3068960"/>
            <a:ext cx="10800000" cy="81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5EB75-91E4-F956-0691-F344BF5B83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7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3DA57B-D7A0-63B4-0956-84BDB34CC50E}"/>
              </a:ext>
            </a:extLst>
          </p:cNvPr>
          <p:cNvSpPr/>
          <p:nvPr/>
        </p:nvSpPr>
        <p:spPr bwMode="white">
          <a:xfrm>
            <a:off x="4424761" y="2917415"/>
            <a:ext cx="2028571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E851D7-FB92-239E-EDF1-DBB2672B7C9E}"/>
              </a:ext>
            </a:extLst>
          </p:cNvPr>
          <p:cNvSpPr/>
          <p:nvPr/>
        </p:nvSpPr>
        <p:spPr bwMode="white">
          <a:xfrm>
            <a:off x="1691428" y="3337014"/>
            <a:ext cx="1523809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896C80-B116-09CE-0422-08EA0F68AEF5}"/>
              </a:ext>
            </a:extLst>
          </p:cNvPr>
          <p:cNvSpPr/>
          <p:nvPr/>
        </p:nvSpPr>
        <p:spPr bwMode="white">
          <a:xfrm>
            <a:off x="3939047" y="3785223"/>
            <a:ext cx="238095" cy="1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79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8DCCB-BA40-2590-0C02-115EC17E9E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D8D2FB-1AE2-6258-CD46-703D763D8B1F}"/>
              </a:ext>
            </a:extLst>
          </p:cNvPr>
          <p:cNvSpPr/>
          <p:nvPr/>
        </p:nvSpPr>
        <p:spPr bwMode="white">
          <a:xfrm>
            <a:off x="3719736" y="2814971"/>
            <a:ext cx="533333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25DD6A-0D1D-BD0B-C1C3-5C5E188D5CB8}"/>
              </a:ext>
            </a:extLst>
          </p:cNvPr>
          <p:cNvSpPr/>
          <p:nvPr/>
        </p:nvSpPr>
        <p:spPr bwMode="white">
          <a:xfrm>
            <a:off x="6384032" y="2780269"/>
            <a:ext cx="533333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9F6A4E-CE99-3016-419E-60E2EB77397B}"/>
              </a:ext>
            </a:extLst>
          </p:cNvPr>
          <p:cNvSpPr/>
          <p:nvPr/>
        </p:nvSpPr>
        <p:spPr bwMode="white">
          <a:xfrm>
            <a:off x="9192344" y="2807589"/>
            <a:ext cx="533333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02B4F7-1D9D-CA50-C421-3A71DF206A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090570-AABA-4D2B-F4B8-F030EB230772}"/>
              </a:ext>
            </a:extLst>
          </p:cNvPr>
          <p:cNvSpPr/>
          <p:nvPr/>
        </p:nvSpPr>
        <p:spPr bwMode="white">
          <a:xfrm>
            <a:off x="3653333" y="1086518"/>
            <a:ext cx="533333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FEA2F3-3A70-35A2-9D38-38A7C66136AD}"/>
              </a:ext>
            </a:extLst>
          </p:cNvPr>
          <p:cNvSpPr/>
          <p:nvPr/>
        </p:nvSpPr>
        <p:spPr bwMode="white">
          <a:xfrm>
            <a:off x="6253333" y="1076975"/>
            <a:ext cx="4628571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18EE3B-1894-5AD9-CF2F-CB4A4AA95839}"/>
              </a:ext>
            </a:extLst>
          </p:cNvPr>
          <p:cNvSpPr/>
          <p:nvPr/>
        </p:nvSpPr>
        <p:spPr bwMode="white">
          <a:xfrm>
            <a:off x="977142" y="1506418"/>
            <a:ext cx="1257142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F6660C-A23B-DFA2-2700-5C207BF25097}"/>
              </a:ext>
            </a:extLst>
          </p:cNvPr>
          <p:cNvSpPr/>
          <p:nvPr/>
        </p:nvSpPr>
        <p:spPr bwMode="white">
          <a:xfrm>
            <a:off x="4148571" y="2813835"/>
            <a:ext cx="1028571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1C22A1-30CF-1F98-E60D-938774AF2551}"/>
              </a:ext>
            </a:extLst>
          </p:cNvPr>
          <p:cNvSpPr/>
          <p:nvPr/>
        </p:nvSpPr>
        <p:spPr bwMode="white">
          <a:xfrm>
            <a:off x="7243809" y="2804292"/>
            <a:ext cx="2276190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6BF660-5A71-E4A7-F6BE-A71D80263042}"/>
              </a:ext>
            </a:extLst>
          </p:cNvPr>
          <p:cNvSpPr/>
          <p:nvPr/>
        </p:nvSpPr>
        <p:spPr bwMode="white">
          <a:xfrm>
            <a:off x="3900952" y="3243278"/>
            <a:ext cx="2390476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A2A845-845E-93A9-CC6D-F9F5AC16BDA8}"/>
              </a:ext>
            </a:extLst>
          </p:cNvPr>
          <p:cNvSpPr/>
          <p:nvPr/>
        </p:nvSpPr>
        <p:spPr bwMode="white">
          <a:xfrm>
            <a:off x="5434285" y="3691808"/>
            <a:ext cx="209523" cy="18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18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B4F43-F28C-98F2-6A00-1A8B09D8B0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5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8AA813-B15B-F915-EB77-3CB279CD8ACC}"/>
              </a:ext>
            </a:extLst>
          </p:cNvPr>
          <p:cNvSpPr/>
          <p:nvPr/>
        </p:nvSpPr>
        <p:spPr bwMode="white">
          <a:xfrm>
            <a:off x="3862857" y="2049113"/>
            <a:ext cx="771428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3BACC8-8486-8D73-595B-F3A836BF5C73}"/>
              </a:ext>
            </a:extLst>
          </p:cNvPr>
          <p:cNvSpPr/>
          <p:nvPr/>
        </p:nvSpPr>
        <p:spPr bwMode="white">
          <a:xfrm>
            <a:off x="9586666" y="2039581"/>
            <a:ext cx="1047619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326BA1-B246-B9D8-56E3-5B8D3A329AB1}"/>
              </a:ext>
            </a:extLst>
          </p:cNvPr>
          <p:cNvSpPr/>
          <p:nvPr/>
        </p:nvSpPr>
        <p:spPr bwMode="white">
          <a:xfrm>
            <a:off x="7577142" y="2906991"/>
            <a:ext cx="1009523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35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