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35" r:id="rId3"/>
    <p:sldId id="333" r:id="rId4"/>
    <p:sldId id="331" r:id="rId5"/>
    <p:sldId id="329" r:id="rId6"/>
    <p:sldId id="328" r:id="rId7"/>
    <p:sldId id="327" r:id="rId8"/>
    <p:sldId id="326" r:id="rId9"/>
    <p:sldId id="325" r:id="rId10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2" d="100"/>
          <a:sy n="72" d="100"/>
        </p:scale>
        <p:origin x="336" y="5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E06FB68-EF13-26E4-107D-F40956D93E0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1744" y="2780928"/>
            <a:ext cx="10800000" cy="7109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5EFF99B-6633-8984-62C5-58505E9EF0A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245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F4A31310-5DC3-4AE9-1CA8-1815E7868E1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2000" y="4797152"/>
            <a:ext cx="10800000" cy="13702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09806714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8B0692B-C12B-7B51-FA34-FC1C891AA01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098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A632780C-0106-B782-01F0-431043A5610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581822"/>
            <a:ext cx="10800000" cy="17238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27020666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EC85AC2-685E-5F65-FABF-6809037E01B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002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B83C3DB9-5809-A35E-68F7-D4665E7824A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5085184"/>
            <a:ext cx="10800000" cy="8987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40910807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7A989B4-D89E-DD15-167D-43C9DFD5220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216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93453176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9DED019-8367-C6EA-4E80-D23EFDA3D9B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223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76701258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D984B23-380F-2C5D-5D7C-63736800309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416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27393735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FF85E0D-BF4E-F720-0A9F-DF3B4E81331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892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41927243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6C9A922-3D6E-313A-D539-859DE80FDFE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5765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230829092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1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浩 徐</cp:lastModifiedBy>
  <cp:revision>62</cp:revision>
  <dcterms:created xsi:type="dcterms:W3CDTF">2015-09-16T06:44:00Z</dcterms:created>
  <dcterms:modified xsi:type="dcterms:W3CDTF">2023-12-29T14:10:33Z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