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69BAF-2558-4D03-451E-77E993E9D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2996952"/>
            <a:ext cx="10800000" cy="67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EC358-7965-45B2-710F-5CCCCD14E7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03F774-F79E-F348-BD1E-D29F7253C652}"/>
              </a:ext>
            </a:extLst>
          </p:cNvPr>
          <p:cNvSpPr/>
          <p:nvPr/>
        </p:nvSpPr>
        <p:spPr bwMode="white">
          <a:xfrm>
            <a:off x="8091428" y="2222210"/>
            <a:ext cx="523809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30DF1C-C698-5E69-B24A-B21CAE0142DA}"/>
              </a:ext>
            </a:extLst>
          </p:cNvPr>
          <p:cNvSpPr/>
          <p:nvPr/>
        </p:nvSpPr>
        <p:spPr bwMode="white">
          <a:xfrm>
            <a:off x="4900952" y="2708934"/>
            <a:ext cx="990476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C55E6C-8DA6-3D84-C382-2A37754FFC8E}"/>
              </a:ext>
            </a:extLst>
          </p:cNvPr>
          <p:cNvSpPr/>
          <p:nvPr/>
        </p:nvSpPr>
        <p:spPr bwMode="white">
          <a:xfrm>
            <a:off x="7653333" y="2708934"/>
            <a:ext cx="1361904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694F4A-03A4-277D-A2C2-05ADA1E66F7F}"/>
              </a:ext>
            </a:extLst>
          </p:cNvPr>
          <p:cNvSpPr/>
          <p:nvPr/>
        </p:nvSpPr>
        <p:spPr bwMode="white">
          <a:xfrm>
            <a:off x="4900952" y="3195657"/>
            <a:ext cx="990476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ED288C-D609-03B6-5400-0F1EF4A0D437}"/>
              </a:ext>
            </a:extLst>
          </p:cNvPr>
          <p:cNvSpPr/>
          <p:nvPr/>
        </p:nvSpPr>
        <p:spPr bwMode="white">
          <a:xfrm>
            <a:off x="7539047" y="3195657"/>
            <a:ext cx="1638095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23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5F833-BF9B-DFDD-1002-9919491A0E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4840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95076-39A0-8CD9-42E4-0ABF54818B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3E168-0EF3-D20C-DD6F-2C8A9270084C}"/>
              </a:ext>
            </a:extLst>
          </p:cNvPr>
          <p:cNvSpPr/>
          <p:nvPr/>
        </p:nvSpPr>
        <p:spPr bwMode="white">
          <a:xfrm>
            <a:off x="5081904" y="1572305"/>
            <a:ext cx="952380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71AB6E-6B21-8909-B1D1-6D3F4FE130E8}"/>
              </a:ext>
            </a:extLst>
          </p:cNvPr>
          <p:cNvSpPr/>
          <p:nvPr/>
        </p:nvSpPr>
        <p:spPr bwMode="white">
          <a:xfrm>
            <a:off x="6862857" y="1562776"/>
            <a:ext cx="971428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E3A21F-9D93-7985-8DE2-10F33A762A1A}"/>
              </a:ext>
            </a:extLst>
          </p:cNvPr>
          <p:cNvSpPr/>
          <p:nvPr/>
        </p:nvSpPr>
        <p:spPr bwMode="white">
          <a:xfrm>
            <a:off x="8881904" y="1562776"/>
            <a:ext cx="961904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9BC38B-5D5E-BD9C-15FA-5C4F2607E876}"/>
              </a:ext>
            </a:extLst>
          </p:cNvPr>
          <p:cNvSpPr/>
          <p:nvPr/>
        </p:nvSpPr>
        <p:spPr bwMode="white">
          <a:xfrm>
            <a:off x="4196189" y="2477528"/>
            <a:ext cx="1923809" cy="73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993833-D76F-469A-73C8-F00CFB3EDFF5}"/>
              </a:ext>
            </a:extLst>
          </p:cNvPr>
          <p:cNvSpPr/>
          <p:nvPr/>
        </p:nvSpPr>
        <p:spPr bwMode="white">
          <a:xfrm>
            <a:off x="6348571" y="2601400"/>
            <a:ext cx="1914285" cy="61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4AA3C9-E868-D9EA-75ED-FB1ED3EA97C1}"/>
              </a:ext>
            </a:extLst>
          </p:cNvPr>
          <p:cNvSpPr/>
          <p:nvPr/>
        </p:nvSpPr>
        <p:spPr bwMode="white">
          <a:xfrm>
            <a:off x="8491428" y="2610929"/>
            <a:ext cx="1914286" cy="45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80FE4D-2EFE-A303-5B0C-1D996FD3FED6}"/>
              </a:ext>
            </a:extLst>
          </p:cNvPr>
          <p:cNvSpPr/>
          <p:nvPr/>
        </p:nvSpPr>
        <p:spPr bwMode="white">
          <a:xfrm>
            <a:off x="5443809" y="3897298"/>
            <a:ext cx="295238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BF03B3-CAA3-5165-A13C-8CC20337E244}"/>
              </a:ext>
            </a:extLst>
          </p:cNvPr>
          <p:cNvSpPr/>
          <p:nvPr/>
        </p:nvSpPr>
        <p:spPr bwMode="white">
          <a:xfrm>
            <a:off x="6424761" y="3897298"/>
            <a:ext cx="295238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8D9420-4F60-EB76-23C3-19A2D7810E12}"/>
              </a:ext>
            </a:extLst>
          </p:cNvPr>
          <p:cNvSpPr/>
          <p:nvPr/>
        </p:nvSpPr>
        <p:spPr bwMode="white">
          <a:xfrm>
            <a:off x="7415238" y="3897298"/>
            <a:ext cx="295238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24B573-B58F-DAD8-8924-D82211D0BA5E}"/>
              </a:ext>
            </a:extLst>
          </p:cNvPr>
          <p:cNvSpPr/>
          <p:nvPr/>
        </p:nvSpPr>
        <p:spPr bwMode="white">
          <a:xfrm>
            <a:off x="8396190" y="3897298"/>
            <a:ext cx="295238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7B6BCCF-D4CA-E495-80DC-48E1DFC68EB5}"/>
              </a:ext>
            </a:extLst>
          </p:cNvPr>
          <p:cNvSpPr/>
          <p:nvPr/>
        </p:nvSpPr>
        <p:spPr bwMode="white">
          <a:xfrm>
            <a:off x="6205714" y="4307030"/>
            <a:ext cx="523809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719389C-34CE-2B5B-3995-5C11D49DDF09}"/>
              </a:ext>
            </a:extLst>
          </p:cNvPr>
          <p:cNvSpPr/>
          <p:nvPr/>
        </p:nvSpPr>
        <p:spPr bwMode="white">
          <a:xfrm>
            <a:off x="4091428" y="4716762"/>
            <a:ext cx="771428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6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31B8C-D340-EF1A-640E-A0FCA48AEE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B579D-E1A4-A301-DA9F-367BD5DEE90E}"/>
              </a:ext>
            </a:extLst>
          </p:cNvPr>
          <p:cNvSpPr/>
          <p:nvPr/>
        </p:nvSpPr>
        <p:spPr bwMode="white">
          <a:xfrm>
            <a:off x="1405714" y="3649324"/>
            <a:ext cx="9476190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8A9F24-33CF-9A2A-4E66-720F5DE33986}"/>
              </a:ext>
            </a:extLst>
          </p:cNvPr>
          <p:cNvSpPr/>
          <p:nvPr/>
        </p:nvSpPr>
        <p:spPr bwMode="white">
          <a:xfrm>
            <a:off x="1167619" y="4059022"/>
            <a:ext cx="9723809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F186E-59DE-3463-CB3F-37C0D49F9CD3}"/>
              </a:ext>
            </a:extLst>
          </p:cNvPr>
          <p:cNvSpPr/>
          <p:nvPr/>
        </p:nvSpPr>
        <p:spPr bwMode="white">
          <a:xfrm>
            <a:off x="1158095" y="4468719"/>
            <a:ext cx="2114285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18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