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3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890837"/>
            <a:ext cx="100393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91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7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171575"/>
            <a:ext cx="90297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069548"/>
            <a:ext cx="9865096" cy="19355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006402"/>
            <a:ext cx="9865096" cy="19355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8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3525"/>
            <a:ext cx="116967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47149" y="3457346"/>
            <a:ext cx="180020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827" y="4441194"/>
            <a:ext cx="1459733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27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09708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09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9720"/>
            <a:ext cx="552450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1449050" cy="482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263691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71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24744"/>
            <a:ext cx="11641832" cy="5581650"/>
            <a:chOff x="407368" y="1124744"/>
            <a:chExt cx="11641832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24744"/>
              <a:ext cx="11515725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925219"/>
              <a:ext cx="11353800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12424" y="3054510"/>
            <a:ext cx="187220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848" y="3960092"/>
            <a:ext cx="281887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0256" y="5815806"/>
            <a:ext cx="1080120" cy="781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4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052736"/>
            <a:ext cx="115347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433944"/>
            <a:ext cx="46863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09775"/>
            <a:ext cx="106489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7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88640"/>
            <a:ext cx="7705725" cy="5980509"/>
            <a:chOff x="2783632" y="188640"/>
            <a:chExt cx="7705725" cy="5980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188640"/>
              <a:ext cx="54768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3645024"/>
              <a:ext cx="7705725" cy="2524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55640" y="1124744"/>
            <a:ext cx="64807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1981270"/>
            <a:ext cx="64807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640" y="2918819"/>
            <a:ext cx="64807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5639" y="3717032"/>
            <a:ext cx="763371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55639" y="4712454"/>
            <a:ext cx="763371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55639" y="5626854"/>
            <a:ext cx="763371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9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195387"/>
            <a:ext cx="76295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636912"/>
            <a:ext cx="777686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4077072"/>
            <a:ext cx="64087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5026196"/>
            <a:ext cx="64087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1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748665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79440"/>
            <a:ext cx="11563350" cy="3619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88488" y="371703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116632"/>
            <a:ext cx="5256584" cy="12679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7408" y="1384552"/>
            <a:ext cx="9965408" cy="5184576"/>
            <a:chOff x="361950" y="1488232"/>
            <a:chExt cx="11468100" cy="63436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1488232"/>
              <a:ext cx="11468100" cy="2724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212382"/>
              <a:ext cx="10868025" cy="3619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482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85629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20888"/>
            <a:ext cx="87129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265840"/>
            <a:ext cx="87129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168665"/>
            <a:ext cx="87129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6825"/>
            <a:ext cx="108299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926538"/>
            <a:ext cx="68407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0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747712"/>
            <a:ext cx="70485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6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838325"/>
            <a:ext cx="80581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5" y="2861636"/>
            <a:ext cx="784549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5" y="3789039"/>
            <a:ext cx="8064897" cy="1230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8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96752"/>
            <a:ext cx="115062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76872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3573016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09775"/>
            <a:ext cx="11553825" cy="2838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3976481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404664"/>
            <a:ext cx="11106150" cy="6196965"/>
            <a:chOff x="911424" y="404664"/>
            <a:chExt cx="11106150" cy="61969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404664"/>
              <a:ext cx="11106150" cy="3971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391829"/>
              <a:ext cx="8953500" cy="22098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199456" y="3425151"/>
            <a:ext cx="8953500" cy="966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514811"/>
            <a:ext cx="8953500" cy="966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877272"/>
            <a:ext cx="76328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5287" y="188640"/>
            <a:ext cx="11401425" cy="6111634"/>
            <a:chOff x="395287" y="188640"/>
            <a:chExt cx="11401425" cy="61116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88640"/>
              <a:ext cx="7391400" cy="971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1340768"/>
              <a:ext cx="1140142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055143"/>
              <a:ext cx="10820400" cy="762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2817143"/>
              <a:ext cx="8534400" cy="771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3784" y="3683918"/>
              <a:ext cx="5857875" cy="6667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2361" y="4350668"/>
              <a:ext cx="4905375" cy="12763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2361" y="5528749"/>
              <a:ext cx="8258175" cy="7715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88488" y="2204864"/>
            <a:ext cx="7200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95425"/>
            <a:ext cx="112204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564904"/>
            <a:ext cx="626469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