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4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82275" cy="171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01008"/>
            <a:ext cx="9591675" cy="1133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5080223"/>
            <a:ext cx="60102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80368"/>
            <a:ext cx="8347717" cy="4297263"/>
            <a:chOff x="1415480" y="188640"/>
            <a:chExt cx="8347717" cy="42972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88640"/>
              <a:ext cx="6553200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7872" y="2780928"/>
              <a:ext cx="8315325" cy="1704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83432" y="2213564"/>
            <a:ext cx="87849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3162688"/>
            <a:ext cx="87849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3938192"/>
            <a:ext cx="87849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4885931"/>
            <a:ext cx="878497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5058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561" y="2933644"/>
            <a:ext cx="6328535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561" y="3952216"/>
            <a:ext cx="6328535" cy="1493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56792"/>
            <a:ext cx="117633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445812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8565" y="251693"/>
            <a:ext cx="11572875" cy="6354614"/>
            <a:chOff x="613437" y="44810"/>
            <a:chExt cx="11572875" cy="63546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r="48356" b="54770"/>
            <a:stretch/>
          </p:blipFill>
          <p:spPr>
            <a:xfrm>
              <a:off x="1343472" y="44810"/>
              <a:ext cx="5976664" cy="151216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541924"/>
              <a:ext cx="10563225" cy="2857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t="47384"/>
            <a:stretch/>
          </p:blipFill>
          <p:spPr>
            <a:xfrm>
              <a:off x="613437" y="1669901"/>
              <a:ext cx="11572875" cy="1759099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88488" y="4797152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1647825"/>
            <a:ext cx="37147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70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3705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896" y="3933056"/>
            <a:ext cx="4286250" cy="26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14894" y="4125930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300" y="4697760"/>
            <a:ext cx="2592288" cy="206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51584" y="116632"/>
            <a:ext cx="6552728" cy="6552728"/>
            <a:chOff x="2135560" y="116632"/>
            <a:chExt cx="7288907" cy="73110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116632"/>
              <a:ext cx="6638925" cy="4305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4455836"/>
              <a:ext cx="7000875" cy="29718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380343" y="917419"/>
            <a:ext cx="6523969" cy="30579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0269" y="4005784"/>
            <a:ext cx="7282155" cy="1223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83632" y="5337573"/>
            <a:ext cx="66247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83632" y="6165304"/>
            <a:ext cx="66247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951" y="2852936"/>
            <a:ext cx="4562475" cy="2781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99" y="2988571"/>
            <a:ext cx="6057900" cy="3400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127448" y="3109314"/>
            <a:ext cx="54006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977415"/>
            <a:ext cx="54006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4729769"/>
            <a:ext cx="54006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5574721"/>
            <a:ext cx="54006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63552" y="198896"/>
            <a:ext cx="7696150" cy="6460207"/>
            <a:chOff x="2000250" y="65137"/>
            <a:chExt cx="8191500" cy="682787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0250" y="65137"/>
              <a:ext cx="8191500" cy="437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4245066"/>
              <a:ext cx="3952875" cy="2647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423592" y="1052736"/>
            <a:ext cx="79208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23592" y="1874539"/>
            <a:ext cx="79208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23592" y="2812089"/>
            <a:ext cx="79208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23592" y="3576018"/>
            <a:ext cx="79208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423592" y="4198190"/>
            <a:ext cx="7920880" cy="991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423592" y="5517232"/>
            <a:ext cx="7920880" cy="991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1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9376" y="263306"/>
            <a:ext cx="11610975" cy="6331388"/>
            <a:chOff x="335360" y="404664"/>
            <a:chExt cx="11610975" cy="63313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404664"/>
              <a:ext cx="5695950" cy="1428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833414"/>
              <a:ext cx="9220200" cy="828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809726"/>
              <a:ext cx="11610975" cy="2562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5301208"/>
              <a:ext cx="8810625" cy="704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6031202"/>
              <a:ext cx="8782050" cy="7048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667063" y="4561878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56483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41190"/>
            <a:ext cx="10441160" cy="5111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66063" y="5013176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9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052736"/>
            <a:ext cx="10877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3028193"/>
            <a:ext cx="3384376" cy="354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319087"/>
            <a:ext cx="5538569" cy="6219825"/>
            <a:chOff x="2635072" y="116632"/>
            <a:chExt cx="5538569" cy="6219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116632"/>
              <a:ext cx="5534025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5072" y="4707682"/>
              <a:ext cx="4991100" cy="1628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18191" y="1268760"/>
            <a:ext cx="6734193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18191" y="2758493"/>
            <a:ext cx="6734193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632" y="4085772"/>
            <a:ext cx="67687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83632" y="4907574"/>
            <a:ext cx="67687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83632" y="5891422"/>
            <a:ext cx="67687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8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52736"/>
            <a:ext cx="108680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852936"/>
            <a:ext cx="2400300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84730" y="3296559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0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8870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996952"/>
            <a:ext cx="3312368" cy="3498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3429000"/>
            <a:ext cx="1621625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82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8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6063" y="3399937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490662"/>
            <a:ext cx="68961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90675"/>
            <a:ext cx="11544300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356992"/>
            <a:ext cx="3819525" cy="3248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464152" y="1625400"/>
            <a:ext cx="137125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03712" y="2564904"/>
            <a:ext cx="137125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0512" y="1196752"/>
            <a:ext cx="11610975" cy="5628132"/>
            <a:chOff x="290512" y="1196752"/>
            <a:chExt cx="11610975" cy="562813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196752"/>
              <a:ext cx="11610975" cy="27527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976909"/>
              <a:ext cx="9467850" cy="2847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210845" y="3988484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96982" y="4902884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45164" y="5956181"/>
            <a:ext cx="14952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9376" y="188640"/>
            <a:ext cx="10736510" cy="6480720"/>
            <a:chOff x="400050" y="404664"/>
            <a:chExt cx="11391900" cy="67675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0150" y="404664"/>
              <a:ext cx="9791700" cy="2914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319314"/>
              <a:ext cx="11391900" cy="19240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2975" y="5295751"/>
              <a:ext cx="10848975" cy="18764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7968208" y="1115926"/>
            <a:ext cx="136815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546942" y="2132856"/>
            <a:ext cx="136815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00056" y="4005064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412704" y="4028214"/>
            <a:ext cx="12198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757524" y="4866285"/>
            <a:ext cx="12198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363721" y="5877272"/>
            <a:ext cx="12198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4869160"/>
            <a:ext cx="180020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3524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660" y="3429000"/>
            <a:ext cx="3981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