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947987"/>
            <a:ext cx="108966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62075"/>
            <a:ext cx="10850810" cy="513189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3236126"/>
            <a:ext cx="1728192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340768"/>
            <a:ext cx="5184576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2213564"/>
            <a:ext cx="5644133" cy="1647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923" y="4077088"/>
            <a:ext cx="5644133" cy="2016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4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1344" y="1268760"/>
            <a:ext cx="11681119" cy="5377234"/>
            <a:chOff x="191344" y="1268760"/>
            <a:chExt cx="11681119" cy="53772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49050" cy="86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916832"/>
              <a:ext cx="2524125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838" y="2612157"/>
              <a:ext cx="11315700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5863" y="3355107"/>
              <a:ext cx="10734675" cy="7810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5863" y="4136157"/>
              <a:ext cx="10896600" cy="866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5838" y="4921969"/>
              <a:ext cx="10934700" cy="17240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488488" y="5464295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62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4462"/>
            <a:ext cx="110013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28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287262"/>
            <a:ext cx="11677650" cy="5408441"/>
            <a:chOff x="119336" y="1287262"/>
            <a:chExt cx="11677650" cy="5408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711" y="1287262"/>
              <a:ext cx="5505450" cy="143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2780928"/>
              <a:ext cx="11677650" cy="3914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24192" y="5047901"/>
            <a:ext cx="2592288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5206050"/>
            <a:ext cx="20882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620688"/>
            <a:ext cx="9865096" cy="6120680"/>
            <a:chOff x="323850" y="1196752"/>
            <a:chExt cx="11544300" cy="73258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196752"/>
              <a:ext cx="1154430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941168"/>
              <a:ext cx="10677525" cy="3581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820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501008"/>
            <a:ext cx="604867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345958"/>
            <a:ext cx="6912768" cy="1653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44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0"/>
            <a:ext cx="10620375" cy="6667500"/>
            <a:chOff x="1559496" y="3408"/>
            <a:chExt cx="10620375" cy="6667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9496" y="3408"/>
              <a:ext cx="8696325" cy="498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4984983"/>
              <a:ext cx="10620375" cy="1685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980728"/>
            <a:ext cx="712879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1929852"/>
            <a:ext cx="712879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2878976"/>
            <a:ext cx="712879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3859153"/>
            <a:ext cx="9217024" cy="1122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5149082"/>
            <a:ext cx="10585176" cy="17089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75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5486400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9591675" cy="971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186283"/>
            <a:ext cx="11372850" cy="2705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488488" y="329368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5440" y="512676"/>
            <a:ext cx="10585176" cy="5832648"/>
            <a:chOff x="191344" y="1052736"/>
            <a:chExt cx="11506200" cy="611234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1052736"/>
              <a:ext cx="11506200" cy="2867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717032"/>
              <a:ext cx="10591800" cy="34480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88488" y="2429588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933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49080"/>
            <a:ext cx="2748033" cy="25812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1208568" y="3509708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3242" y="4368990"/>
            <a:ext cx="186239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01450" cy="1952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0549" y="2996952"/>
            <a:ext cx="4238625" cy="3552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4007768" y="2358025"/>
            <a:ext cx="12241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5479949"/>
            <a:ext cx="165618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1504950"/>
            <a:ext cx="47910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6712" y="1196752"/>
            <a:ext cx="11700769" cy="5615889"/>
            <a:chOff x="366712" y="1196752"/>
            <a:chExt cx="11700769" cy="561588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1196752"/>
              <a:ext cx="11458575" cy="762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060848"/>
              <a:ext cx="10915650" cy="7048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9388" y="2867794"/>
              <a:ext cx="10887075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4869" y="3544069"/>
              <a:ext cx="10772775" cy="9048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4869" y="4455790"/>
              <a:ext cx="10772775" cy="7715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9456" y="5238746"/>
              <a:ext cx="10868025" cy="7810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71464" y="5926816"/>
              <a:ext cx="3438525" cy="88582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2783632" y="6007321"/>
            <a:ext cx="13681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25" y="1109662"/>
            <a:ext cx="42481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