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862262"/>
            <a:ext cx="829627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3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638175"/>
            <a:ext cx="1125855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605650"/>
            <a:ext cx="15121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1605650"/>
            <a:ext cx="15121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52384" y="1605650"/>
            <a:ext cx="15121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861636"/>
            <a:ext cx="1065718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683437"/>
            <a:ext cx="10948342" cy="279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51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737"/>
          <a:stretch/>
        </p:blipFill>
        <p:spPr>
          <a:xfrm>
            <a:off x="1487488" y="188640"/>
            <a:ext cx="5676900" cy="13093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628800"/>
            <a:ext cx="11706225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3789040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764704"/>
            <a:ext cx="10125529" cy="57606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2964200"/>
            <a:ext cx="2455543" cy="2991111"/>
            <a:chOff x="0" y="2964200"/>
            <a:chExt cx="2455543" cy="299111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51" y="2964200"/>
              <a:ext cx="2423592" cy="65620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3620407"/>
              <a:ext cx="2372114" cy="67268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51" y="4475590"/>
              <a:ext cx="2225992" cy="68160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513" y="5280768"/>
              <a:ext cx="2225992" cy="674543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704512" y="249289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7337"/>
            <a:ext cx="115538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445812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857375"/>
            <a:ext cx="94297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20688"/>
            <a:ext cx="10297144" cy="50121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733256"/>
            <a:ext cx="8753475" cy="85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4894868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83" y="1278278"/>
            <a:ext cx="5562600" cy="13430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5683" y="2780928"/>
            <a:ext cx="11439525" cy="3543300"/>
            <a:chOff x="263352" y="2276872"/>
            <a:chExt cx="11439525" cy="35433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276872"/>
              <a:ext cx="11439525" cy="1685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9602" y="3962797"/>
              <a:ext cx="10963275" cy="18573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16480" y="4661836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196752"/>
            <a:ext cx="115633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7" y="1124744"/>
            <a:ext cx="109823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3645024"/>
            <a:ext cx="6336704" cy="313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2025-12-18T08:32:14Z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