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14650" y="2420888"/>
            <a:ext cx="6362700" cy="2240260"/>
            <a:chOff x="2914650" y="2420888"/>
            <a:chExt cx="6362700" cy="22402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57550" y="2420888"/>
              <a:ext cx="5676900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4650" y="3861048"/>
              <a:ext cx="6362700" cy="800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4076" y="764704"/>
            <a:ext cx="10096500" cy="582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61416" y="2420888"/>
            <a:ext cx="10119160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85900" y="3679354"/>
            <a:ext cx="980664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85900" y="4501156"/>
            <a:ext cx="980664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85900" y="5103038"/>
            <a:ext cx="10382708" cy="1490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794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585912"/>
            <a:ext cx="101250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3462" y="3150697"/>
            <a:ext cx="1067916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33462" y="3933090"/>
            <a:ext cx="10679162" cy="15841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926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06792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772816"/>
            <a:ext cx="10513168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51086" y="3278368"/>
            <a:ext cx="242463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639238" y="3278368"/>
            <a:ext cx="663322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51086" y="4042298"/>
            <a:ext cx="1034551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51086" y="4806228"/>
            <a:ext cx="10345514" cy="15030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499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556792"/>
            <a:ext cx="100965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1576252"/>
            <a:ext cx="806489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47750" y="2348880"/>
            <a:ext cx="1059286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47750" y="3147533"/>
            <a:ext cx="1059286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47750" y="3853589"/>
            <a:ext cx="1059286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47750" y="4665262"/>
            <a:ext cx="10592866" cy="13877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644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3968" y="1021035"/>
            <a:ext cx="1013460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2650477"/>
            <a:ext cx="1152128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727047" y="3483854"/>
            <a:ext cx="1152128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340768"/>
            <a:ext cx="1013460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8700" y="3016412"/>
            <a:ext cx="53553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28700" y="3789040"/>
            <a:ext cx="53553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28700" y="4521120"/>
            <a:ext cx="5499348" cy="21482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71464" y="260648"/>
            <a:ext cx="9780663" cy="6480720"/>
            <a:chOff x="1271464" y="188640"/>
            <a:chExt cx="10225136" cy="6775230"/>
          </a:xfrm>
        </p:grpSpPr>
        <p:grpSp>
          <p:nvGrpSpPr>
            <p:cNvPr id="5" name="组合 4"/>
            <p:cNvGrpSpPr/>
            <p:nvPr/>
          </p:nvGrpSpPr>
          <p:grpSpPr>
            <a:xfrm>
              <a:off x="1409625" y="188640"/>
              <a:ext cx="10086975" cy="5468044"/>
              <a:chOff x="1052512" y="1484784"/>
              <a:chExt cx="10086975" cy="546804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52512" y="1484784"/>
                <a:ext cx="10086975" cy="47720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52512" y="6381328"/>
                <a:ext cx="7248525" cy="5715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5830395"/>
              <a:ext cx="3295650" cy="11334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253672" y="1000188"/>
            <a:ext cx="923481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403619" y="1706244"/>
            <a:ext cx="9234815" cy="1002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403619" y="3039506"/>
            <a:ext cx="10092981" cy="1785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253672" y="4924006"/>
            <a:ext cx="923481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253672" y="5673940"/>
            <a:ext cx="9234815" cy="10674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005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1085850"/>
            <a:ext cx="8601075" cy="468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73066" y="1844824"/>
            <a:ext cx="3842028" cy="19442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637490" y="1844824"/>
            <a:ext cx="3770878" cy="19442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73066" y="3945688"/>
            <a:ext cx="7419278" cy="2075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20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484784"/>
            <a:ext cx="1007745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7274" y="2348880"/>
            <a:ext cx="943121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57274" y="3008637"/>
            <a:ext cx="943121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7274" y="3808500"/>
            <a:ext cx="943121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57274" y="4409172"/>
            <a:ext cx="10295310" cy="15507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101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30535"/>
            <a:ext cx="1077277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89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1790" y="685031"/>
            <a:ext cx="9318706" cy="598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02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2025-12-19T01:56:54Z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