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3028950"/>
            <a:ext cx="59436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692785"/>
            <a:ext cx="9804400" cy="585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2520" y="2101965"/>
            <a:ext cx="5444062" cy="199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1611" y="4189382"/>
            <a:ext cx="8602898" cy="2359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708150"/>
            <a:ext cx="9766300" cy="344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836930"/>
            <a:ext cx="9334500" cy="513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1611" y="3468947"/>
            <a:ext cx="9581953" cy="1943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9125" y="883227"/>
            <a:ext cx="5532439" cy="26795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90847" y="5556365"/>
            <a:ext cx="7355989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02800" cy="187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2708910"/>
            <a:ext cx="6299200" cy="294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315" y="2564765"/>
            <a:ext cx="2089150" cy="191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3970" y="4653280"/>
            <a:ext cx="1670050" cy="1898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32593" y="2693091"/>
            <a:ext cx="6266098" cy="3384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946150"/>
            <a:ext cx="9747250" cy="496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1701165"/>
            <a:ext cx="6464300" cy="280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8702" y="1769455"/>
            <a:ext cx="7706971" cy="355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92785"/>
            <a:ext cx="9747250" cy="574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052830"/>
            <a:ext cx="448310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2584450"/>
            <a:ext cx="3867150" cy="222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55502" y="1030546"/>
            <a:ext cx="4889880" cy="257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5125" y="764540"/>
            <a:ext cx="29718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370" y="1177290"/>
            <a:ext cx="6648450" cy="529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49466" y="688800"/>
            <a:ext cx="8233443" cy="59059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8080" y="694690"/>
            <a:ext cx="9804400" cy="595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03284" y="1630909"/>
            <a:ext cx="6552425" cy="5010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235075"/>
            <a:ext cx="4895850" cy="34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844675"/>
            <a:ext cx="9747250" cy="300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56157" y="2360584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6920" y="3847639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409700"/>
            <a:ext cx="9747250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2190750"/>
            <a:ext cx="929005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6266" y="2286691"/>
            <a:ext cx="6358461" cy="3061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8494" y="2059711"/>
            <a:ext cx="2471204" cy="2447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196975"/>
            <a:ext cx="6654800" cy="399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4048" y="1178328"/>
            <a:ext cx="7245152" cy="4418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946150"/>
            <a:ext cx="9855200" cy="496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24520" y="4152437"/>
            <a:ext cx="696571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03345" y="5380990"/>
            <a:ext cx="696595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908685"/>
            <a:ext cx="9359900" cy="197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2997200"/>
            <a:ext cx="1898650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935" y="836930"/>
            <a:ext cx="8077200" cy="265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3573145"/>
            <a:ext cx="476885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53902" y="790401"/>
            <a:ext cx="835351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5936" y="3713019"/>
            <a:ext cx="2047113" cy="239034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4796" y="3611420"/>
            <a:ext cx="2951277" cy="263077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63138" y="1353819"/>
            <a:ext cx="8353516" cy="1223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63502" y="2730037"/>
            <a:ext cx="1426243" cy="705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692785"/>
            <a:ext cx="9702800" cy="294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3789045"/>
            <a:ext cx="2146300" cy="247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50" y="5949315"/>
            <a:ext cx="641350" cy="41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692785"/>
            <a:ext cx="636270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305" y="692785"/>
            <a:ext cx="2413000" cy="300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6884" y="642619"/>
            <a:ext cx="6099843" cy="1564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3357" y="785091"/>
            <a:ext cx="2444996" cy="305925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01320" y="2286692"/>
            <a:ext cx="6903407" cy="3504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92785"/>
            <a:ext cx="8509000" cy="3295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3213100"/>
            <a:ext cx="2025650" cy="2908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35429" y="716511"/>
            <a:ext cx="8593662" cy="2008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5554" y="3214256"/>
            <a:ext cx="2197570" cy="304554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07720" y="2785455"/>
            <a:ext cx="5490244" cy="1250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225550"/>
            <a:ext cx="9766300" cy="440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2339" y="1150620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6921" y="4669675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038225"/>
            <a:ext cx="98488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2339" y="4919056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735330"/>
            <a:ext cx="9785350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365" y="5692140"/>
            <a:ext cx="9023350" cy="51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37684" y="2240511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6157" y="5122257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942975"/>
            <a:ext cx="97917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1575" y="1963420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863600"/>
            <a:ext cx="9747250" cy="513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1576" y="1981892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37685" y="5076074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698500"/>
            <a:ext cx="9829800" cy="546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7757" y="1723275"/>
            <a:ext cx="83511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60012" y="3690621"/>
            <a:ext cx="641152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02629" y="4678912"/>
            <a:ext cx="1121443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730250"/>
            <a:ext cx="9848850" cy="539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8083" y="679565"/>
            <a:ext cx="696571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9756" y="4586546"/>
            <a:ext cx="696571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14047" y="5565601"/>
            <a:ext cx="696571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2026-01-23T06:44:19Z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