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652712"/>
            <a:ext cx="82105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753725" cy="3400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212976"/>
            <a:ext cx="35337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3512" y="44624"/>
            <a:ext cx="9361040" cy="6552728"/>
            <a:chOff x="2270733" y="-459432"/>
            <a:chExt cx="10086975" cy="70961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576" y="-459432"/>
              <a:ext cx="6877050" cy="4124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0733" y="3664893"/>
              <a:ext cx="10086975" cy="29718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775520" y="1633945"/>
            <a:ext cx="7632848" cy="15070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919536" y="3212976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919536" y="3861158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631504" y="4730289"/>
            <a:ext cx="9721080" cy="9309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51292" y="5898302"/>
            <a:ext cx="90532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441160" cy="59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9867900" cy="170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92896"/>
            <a:ext cx="4829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833437"/>
            <a:ext cx="56197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15680" y="2492896"/>
            <a:ext cx="54006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15680" y="3429000"/>
            <a:ext cx="5976664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215680" y="5444440"/>
            <a:ext cx="54006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671637"/>
            <a:ext cx="90678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727135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03512" y="3548937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3512" y="4393889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2087"/>
            <a:ext cx="110299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519223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81125"/>
            <a:ext cx="110585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879263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263" y="623428"/>
            <a:ext cx="9899474" cy="56111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951271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7" y="1443037"/>
            <a:ext cx="41243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52736"/>
            <a:ext cx="10498385" cy="52400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663239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1566862"/>
            <a:ext cx="31337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020425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07968" y="303831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52252" y="5781518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764704"/>
            <a:ext cx="10887000" cy="5328592"/>
            <a:chOff x="609600" y="1268760"/>
            <a:chExt cx="10972800" cy="54513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1268760"/>
              <a:ext cx="10972800" cy="1781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1575" y="2852936"/>
              <a:ext cx="10410825" cy="38671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104112" y="5312783"/>
            <a:ext cx="10081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