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57" r:id="rId20"/>
    <p:sldId id="341" r:id="rId21"/>
    <p:sldId id="342" r:id="rId22"/>
    <p:sldId id="343" r:id="rId23"/>
    <p:sldId id="344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0" y="2938462"/>
            <a:ext cx="7810500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00037" y="1109662"/>
            <a:ext cx="11591925" cy="5165006"/>
            <a:chOff x="300037" y="1109662"/>
            <a:chExt cx="11591925" cy="516500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0037" y="1109662"/>
              <a:ext cx="11591925" cy="4638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r="75783"/>
            <a:stretch/>
          </p:blipFill>
          <p:spPr>
            <a:xfrm>
              <a:off x="300037" y="4941168"/>
              <a:ext cx="1656184" cy="13335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39616" y="5348287"/>
              <a:ext cx="1257300" cy="8001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60071" y="5248274"/>
              <a:ext cx="1590675" cy="10001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013901" y="5119687"/>
              <a:ext cx="1781175" cy="1028700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0416480" y="5085184"/>
            <a:ext cx="936104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746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0937" y="1466850"/>
            <a:ext cx="481012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92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1052736"/>
            <a:ext cx="11582400" cy="3943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79976" y="3717032"/>
            <a:ext cx="4210050" cy="2733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310838" y="4160655"/>
            <a:ext cx="936104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049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50" y="1196752"/>
            <a:ext cx="11620500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47928" y="3645024"/>
            <a:ext cx="3096344" cy="306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35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2662" y="876300"/>
            <a:ext cx="7686675" cy="5105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95600" y="2852936"/>
            <a:ext cx="9073008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495600" y="3871508"/>
            <a:ext cx="9073008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495600" y="4890080"/>
            <a:ext cx="9073008" cy="12752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422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1771650"/>
            <a:ext cx="7553325" cy="3314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95600" y="3284984"/>
            <a:ext cx="8424936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495600" y="4280407"/>
            <a:ext cx="8424936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118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1162050"/>
            <a:ext cx="11407824" cy="561009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16280" y="5949280"/>
            <a:ext cx="936104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01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64152" y="113095"/>
            <a:ext cx="3419475" cy="333375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559496" y="113094"/>
            <a:ext cx="5904656" cy="6628273"/>
            <a:chOff x="1463402" y="113095"/>
            <a:chExt cx="7149927" cy="763758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63402" y="113095"/>
              <a:ext cx="6000750" cy="60483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31504" y="6150479"/>
              <a:ext cx="6981825" cy="160020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698320" y="1658139"/>
            <a:ext cx="533378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698320" y="2479941"/>
            <a:ext cx="533378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698320" y="3371192"/>
            <a:ext cx="533378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698320" y="4077247"/>
            <a:ext cx="533378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698320" y="4783303"/>
            <a:ext cx="533378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698320" y="5385186"/>
            <a:ext cx="533378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698320" y="6125966"/>
            <a:ext cx="684595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354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23837" y="361087"/>
            <a:ext cx="11744325" cy="6135826"/>
            <a:chOff x="223837" y="188640"/>
            <a:chExt cx="11744325" cy="613582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44482" b="65031"/>
            <a:stretch/>
          </p:blipFill>
          <p:spPr>
            <a:xfrm>
              <a:off x="1343472" y="188640"/>
              <a:ext cx="6520235" cy="151216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38299"/>
            <a:stretch/>
          </p:blipFill>
          <p:spPr>
            <a:xfrm>
              <a:off x="223837" y="1679042"/>
              <a:ext cx="11744325" cy="266816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1062" y="4343266"/>
              <a:ext cx="11087100" cy="1981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70056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268760"/>
            <a:ext cx="10944225" cy="4886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484025" y="5375830"/>
            <a:ext cx="936104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415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16632"/>
            <a:ext cx="5486400" cy="1428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700808"/>
            <a:ext cx="11582400" cy="47720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560496" y="4871774"/>
            <a:ext cx="648072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5987" y="1471612"/>
            <a:ext cx="782002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769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212" y="90487"/>
            <a:ext cx="6505575" cy="6677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72063" y="90486"/>
            <a:ext cx="2676723" cy="39145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99656" y="3861048"/>
            <a:ext cx="3816424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999656" y="4799766"/>
            <a:ext cx="5832648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999656" y="5701423"/>
            <a:ext cx="6192688" cy="10660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161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412" y="881062"/>
            <a:ext cx="8639175" cy="5095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0" y="2492896"/>
            <a:ext cx="8784976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135560" y="3314699"/>
            <a:ext cx="3024336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159896" y="3363975"/>
            <a:ext cx="3024336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135560" y="4205949"/>
            <a:ext cx="6480720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135560" y="5212947"/>
            <a:ext cx="6480720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6292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847" y="620688"/>
            <a:ext cx="10270058" cy="623731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47453" y="2498204"/>
            <a:ext cx="416575" cy="2953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225782" y="5796989"/>
            <a:ext cx="416575" cy="2953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96709" y="3238984"/>
            <a:ext cx="416575" cy="2953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723013" y="6153729"/>
            <a:ext cx="416575" cy="2953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615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9587" y="1581150"/>
            <a:ext cx="35528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425" y="1124744"/>
            <a:ext cx="11487150" cy="2962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63752" y="3789756"/>
            <a:ext cx="3240360" cy="30367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328248" y="3155092"/>
            <a:ext cx="792088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601450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3068960"/>
            <a:ext cx="4124325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062" y="342900"/>
            <a:ext cx="6619875" cy="6172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47728" y="2348880"/>
            <a:ext cx="1296144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268184" y="3358438"/>
            <a:ext cx="1907936" cy="12946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96376" y="4941168"/>
            <a:ext cx="1907936" cy="12946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8925" y="2019300"/>
            <a:ext cx="6534150" cy="2819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12024" y="2063462"/>
            <a:ext cx="936104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617543" y="3020102"/>
            <a:ext cx="936104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3834" y="1196752"/>
            <a:ext cx="11706225" cy="390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4149080"/>
            <a:ext cx="4562475" cy="2571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200456" y="4456544"/>
            <a:ext cx="936104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1772816"/>
            <a:ext cx="10390894" cy="2453258"/>
            <a:chOff x="1127448" y="1772816"/>
            <a:chExt cx="10390894" cy="24532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1844824"/>
              <a:ext cx="3743325" cy="2381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70042" y="1772816"/>
              <a:ext cx="5448300" cy="1981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2025-12-18T06:40:30Z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