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6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9" r:id="rId26"/>
    <p:sldId id="352" r:id="rId27"/>
    <p:sldId id="351" r:id="rId28"/>
    <p:sldId id="353" r:id="rId29"/>
    <p:sldId id="35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3024187"/>
            <a:ext cx="88868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56792"/>
            <a:ext cx="1079182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4500750"/>
            <a:ext cx="2083544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78768" y="5419261"/>
            <a:ext cx="7221488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54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83221"/>
            <a:ext cx="102298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112" y="3571453"/>
            <a:ext cx="4295775" cy="2809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1600970"/>
            <a:ext cx="316835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846566" y="1600970"/>
            <a:ext cx="4506017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46708" y="2607967"/>
            <a:ext cx="5133268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102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8204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334" y="4455007"/>
            <a:ext cx="2738238" cy="2286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128802" y="3689202"/>
            <a:ext cx="2847518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373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4509120"/>
            <a:ext cx="402299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25398" y="5492968"/>
            <a:ext cx="235032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19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476500"/>
            <a:ext cx="10572750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78308" y="3534033"/>
            <a:ext cx="3986044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431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28800"/>
            <a:ext cx="1071562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4592703"/>
            <a:ext cx="4824536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07202" y="5588125"/>
            <a:ext cx="2612534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8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1042987"/>
            <a:ext cx="37338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6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66800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851" y="4397920"/>
            <a:ext cx="2929309" cy="234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98202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590352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602734" y="3590352"/>
            <a:ext cx="502976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196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43050" y="1700808"/>
            <a:ext cx="9105900" cy="4178796"/>
            <a:chOff x="1055440" y="1340768"/>
            <a:chExt cx="9105900" cy="4178796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340768"/>
              <a:ext cx="9105900" cy="575582"/>
              <a:chOff x="1055440" y="1340768"/>
              <a:chExt cx="9105900" cy="57558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340768"/>
                <a:ext cx="5838825" cy="5334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4265" y="1373425"/>
                <a:ext cx="3267075" cy="5429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6567" y="2204864"/>
              <a:ext cx="4619625" cy="33147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543050" y="2564904"/>
            <a:ext cx="757728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43050" y="3537178"/>
            <a:ext cx="757728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543050" y="4440003"/>
            <a:ext cx="757728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543050" y="5261806"/>
            <a:ext cx="757728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48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357187"/>
            <a:ext cx="6124575" cy="614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33712" y="1268760"/>
            <a:ext cx="6950720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008480" y="4005064"/>
            <a:ext cx="711996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008480" y="4988912"/>
            <a:ext cx="711996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008480" y="5903312"/>
            <a:ext cx="711996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66887"/>
            <a:ext cx="106680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7762" y="692696"/>
            <a:ext cx="9896475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8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9187" y="1340768"/>
            <a:ext cx="9953625" cy="2631554"/>
            <a:chOff x="1119187" y="1340768"/>
            <a:chExt cx="9953625" cy="2631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2050" y="1340768"/>
              <a:ext cx="986790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9187" y="2276872"/>
              <a:ext cx="9953625" cy="16954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487" y="4241676"/>
            <a:ext cx="97250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6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1552575"/>
            <a:ext cx="67913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3068960"/>
            <a:ext cx="338437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575720" y="4748821"/>
            <a:ext cx="377454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318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188640"/>
            <a:ext cx="10706100" cy="365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036268"/>
            <a:ext cx="98488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13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764704"/>
            <a:ext cx="8982075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33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484734"/>
            <a:ext cx="94488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362" y="2420838"/>
            <a:ext cx="41052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8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5362575" cy="7524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15480" y="1556792"/>
            <a:ext cx="9563100" cy="4479404"/>
            <a:chOff x="1415480" y="1556792"/>
            <a:chExt cx="9563100" cy="4479404"/>
          </a:xfrm>
        </p:grpSpPr>
        <p:grpSp>
          <p:nvGrpSpPr>
            <p:cNvPr id="5" name="组合 4"/>
            <p:cNvGrpSpPr/>
            <p:nvPr/>
          </p:nvGrpSpPr>
          <p:grpSpPr>
            <a:xfrm>
              <a:off x="1415480" y="1556792"/>
              <a:ext cx="9563100" cy="647700"/>
              <a:chOff x="1415480" y="1556792"/>
              <a:chExt cx="9563100" cy="6477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15480" y="1556792"/>
                <a:ext cx="5743575" cy="6477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59055" y="1590129"/>
                <a:ext cx="3819525" cy="5810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06811" y="2492896"/>
              <a:ext cx="5448300" cy="35433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6160" y="2492896"/>
            <a:ext cx="4000500" cy="35433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1411058" y="1556792"/>
            <a:ext cx="1030156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717858" y="2564904"/>
            <a:ext cx="560227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717858" y="3456155"/>
            <a:ext cx="560227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717858" y="4312681"/>
            <a:ext cx="560227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717858" y="5284954"/>
            <a:ext cx="560227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39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556792"/>
            <a:ext cx="90487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61884" y="2844240"/>
            <a:ext cx="9602668" cy="14488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61884" y="4509120"/>
            <a:ext cx="9602668" cy="14488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587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18084"/>
            <a:ext cx="101727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712" y="3284984"/>
            <a:ext cx="6124575" cy="2990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2625337"/>
            <a:ext cx="10081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84784"/>
            <a:ext cx="105918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6825" y="1877462"/>
            <a:ext cx="9658350" cy="3612758"/>
            <a:chOff x="1266825" y="1877462"/>
            <a:chExt cx="9658350" cy="3612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6825" y="1877462"/>
              <a:ext cx="9658350" cy="82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43350" y="2708920"/>
              <a:ext cx="4305300" cy="2781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264352" y="200830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498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00256" y="5607710"/>
            <a:ext cx="1440160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408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881062"/>
            <a:ext cx="44196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1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6564" y="620688"/>
            <a:ext cx="10202044" cy="6008734"/>
            <a:chOff x="742950" y="1422824"/>
            <a:chExt cx="10706100" cy="63056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2950" y="1422824"/>
              <a:ext cx="10706100" cy="540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6814034"/>
              <a:ext cx="6810375" cy="914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240016" y="5913080"/>
            <a:ext cx="1512168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167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743075"/>
            <a:ext cx="103155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4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2025-12-19T02:04:20Z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