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9" r:id="rId11"/>
    <p:sldId id="360" r:id="rId12"/>
    <p:sldId id="361" r:id="rId13"/>
    <p:sldId id="362" r:id="rId14"/>
    <p:sldId id="363" r:id="rId15"/>
    <p:sldId id="364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2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2947987"/>
            <a:ext cx="800100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123950"/>
            <a:ext cx="11340579" cy="560971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65064" y="4969514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46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28737"/>
            <a:ext cx="1145857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2406755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85411" y="4658332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65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15365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717032"/>
            <a:ext cx="6480720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63752" y="5312868"/>
            <a:ext cx="208823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29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365104"/>
            <a:ext cx="828092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5461995"/>
            <a:ext cx="828092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77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40668"/>
            <a:ext cx="9283082" cy="59766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372736"/>
            <a:ext cx="86409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2252412"/>
            <a:ext cx="86409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3282559"/>
            <a:ext cx="86409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4139085"/>
            <a:ext cx="86409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4914589"/>
            <a:ext cx="86409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5759541"/>
            <a:ext cx="86409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77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34775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581128"/>
            <a:ext cx="792088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5805264"/>
            <a:ext cx="792088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19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6581775" cy="5724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573563"/>
            <a:ext cx="907300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2812055"/>
            <a:ext cx="907300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3789040"/>
            <a:ext cx="907300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721877"/>
            <a:ext cx="907300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5601553"/>
            <a:ext cx="907300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15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554885"/>
            <a:ext cx="1042035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80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27448" y="1052736"/>
            <a:ext cx="10592941" cy="5525040"/>
            <a:chOff x="1055440" y="836712"/>
            <a:chExt cx="10592941" cy="55250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836712"/>
              <a:ext cx="10448925" cy="676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1512987"/>
              <a:ext cx="5686425" cy="7905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2338120"/>
              <a:ext cx="8896350" cy="6953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9456" y="3033702"/>
              <a:ext cx="7972425" cy="6858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80406" y="3745662"/>
              <a:ext cx="10467975" cy="638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43472" y="4383837"/>
              <a:ext cx="7515225" cy="12763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71464" y="5542602"/>
              <a:ext cx="5381625" cy="81915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252414" y="2564904"/>
            <a:ext cx="10467975" cy="581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52414" y="3340407"/>
            <a:ext cx="10467975" cy="581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52414" y="4023314"/>
            <a:ext cx="10676234" cy="1852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252414" y="5923469"/>
            <a:ext cx="10467975" cy="581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7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5095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603939" y="4525891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48166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3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23975"/>
            <a:ext cx="1081087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2467188"/>
            <a:ext cx="237626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39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666750"/>
            <a:ext cx="9382125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1709508"/>
            <a:ext cx="900100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2647058"/>
            <a:ext cx="900100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3619332"/>
            <a:ext cx="900100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4533732"/>
            <a:ext cx="900100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31504" y="5540730"/>
            <a:ext cx="900100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93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057275"/>
            <a:ext cx="918210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005611"/>
            <a:ext cx="883952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2885287"/>
            <a:ext cx="883952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3996456"/>
            <a:ext cx="883952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5085184"/>
            <a:ext cx="883952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6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28825"/>
            <a:ext cx="11534775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380142"/>
            <a:ext cx="1944216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260648"/>
            <a:ext cx="6667500" cy="649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1375493"/>
            <a:ext cx="115212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2104" y="2613985"/>
            <a:ext cx="1152128" cy="13190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43499" y="4473472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64359" y="5746687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47837"/>
            <a:ext cx="11572875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31931" y="3229747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71464" y="620688"/>
            <a:ext cx="9839325" cy="5926901"/>
            <a:chOff x="1271464" y="620688"/>
            <a:chExt cx="9839325" cy="59269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620688"/>
              <a:ext cx="9839325" cy="19716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52612" y="2724150"/>
              <a:ext cx="8486775" cy="704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73172" y="3645024"/>
              <a:ext cx="8801100" cy="17049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62623" y="5290289"/>
              <a:ext cx="8791575" cy="12573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862623" y="2767039"/>
            <a:ext cx="3801329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309460" y="2767039"/>
            <a:ext cx="3801329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862623" y="5382917"/>
            <a:ext cx="3801329" cy="12864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309460" y="5382917"/>
            <a:ext cx="3801329" cy="12864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6792"/>
            <a:ext cx="1172527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5156751"/>
            <a:ext cx="1944216" cy="773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4293096"/>
            <a:ext cx="432048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1650"/>
            <a:ext cx="11639550" cy="3314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056440" y="1785898"/>
            <a:ext cx="172819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2990573"/>
            <a:ext cx="338437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84039" y="4142701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2025-12-18T03:24:24Z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