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2087" y="2348880"/>
            <a:ext cx="9267825" cy="2359893"/>
            <a:chOff x="1462087" y="2348880"/>
            <a:chExt cx="9267825" cy="2359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2262" y="2348880"/>
              <a:ext cx="64674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2087" y="3861048"/>
              <a:ext cx="9267825" cy="8477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84312" y="908720"/>
            <a:ext cx="8932168" cy="5517232"/>
            <a:chOff x="1055440" y="1340768"/>
            <a:chExt cx="8932168" cy="5517232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340768"/>
              <a:ext cx="8018288" cy="585093"/>
              <a:chOff x="1055440" y="1340768"/>
              <a:chExt cx="8018288" cy="5850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340768"/>
                <a:ext cx="5857875" cy="581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73453" y="1354361"/>
                <a:ext cx="2200275" cy="571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6033" y="2132856"/>
              <a:ext cx="57340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6033" y="2973710"/>
              <a:ext cx="4705350" cy="1447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6033" y="4495800"/>
              <a:ext cx="8791575" cy="23622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484312" y="1617947"/>
            <a:ext cx="9292208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84312" y="2416600"/>
            <a:ext cx="9292208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484312" y="3331000"/>
            <a:ext cx="9292208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484312" y="4048630"/>
            <a:ext cx="3459560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4907884" y="4048630"/>
            <a:ext cx="5868636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484312" y="4905157"/>
            <a:ext cx="9292208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484312" y="5692235"/>
            <a:ext cx="9292208" cy="682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61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419225"/>
            <a:ext cx="77533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0560" y="2132856"/>
            <a:ext cx="8215920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35284" y="4672596"/>
            <a:ext cx="72450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41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323975"/>
            <a:ext cx="756285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44668" y="2204864"/>
            <a:ext cx="96559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344668" y="3096115"/>
            <a:ext cx="96559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344668" y="4010515"/>
            <a:ext cx="96559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344668" y="4890191"/>
            <a:ext cx="96559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13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752475"/>
            <a:ext cx="73247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060848"/>
            <a:ext cx="907300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3429000"/>
            <a:ext cx="907300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4767262"/>
            <a:ext cx="907300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6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95337" y="1556792"/>
            <a:ext cx="10601325" cy="4680520"/>
            <a:chOff x="795337" y="1556792"/>
            <a:chExt cx="10601325" cy="4680520"/>
          </a:xfrm>
        </p:grpSpPr>
        <p:grpSp>
          <p:nvGrpSpPr>
            <p:cNvPr id="4" name="组合 3"/>
            <p:cNvGrpSpPr/>
            <p:nvPr/>
          </p:nvGrpSpPr>
          <p:grpSpPr>
            <a:xfrm>
              <a:off x="795337" y="1556792"/>
              <a:ext cx="10601325" cy="2682974"/>
              <a:chOff x="795337" y="1556792"/>
              <a:chExt cx="10601325" cy="268297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95337" y="1556792"/>
                <a:ext cx="10601325" cy="16097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3573016"/>
                <a:ext cx="2638425" cy="6667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95687" y="4094187"/>
              <a:ext cx="5000625" cy="2143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38300" y="829047"/>
            <a:ext cx="8477250" cy="5768305"/>
            <a:chOff x="1638300" y="692696"/>
            <a:chExt cx="8477250" cy="5768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8300" y="692696"/>
              <a:ext cx="4457700" cy="2362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8300" y="3212976"/>
              <a:ext cx="8477250" cy="3248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613792"/>
            <a:ext cx="4991100" cy="2743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559496" y="1703258"/>
            <a:ext cx="38884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59496" y="2512356"/>
            <a:ext cx="38884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59496" y="3381587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559496" y="4261263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559496" y="5198812"/>
            <a:ext cx="92890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559496" y="6021288"/>
            <a:ext cx="92890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425" y="3716610"/>
            <a:ext cx="46291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2" y="404812"/>
            <a:ext cx="4181475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196752"/>
            <a:ext cx="71287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97848" y="2076428"/>
            <a:ext cx="7128792" cy="12085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19736" y="3419091"/>
            <a:ext cx="71287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19736" y="4217744"/>
            <a:ext cx="71287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19736" y="5062696"/>
            <a:ext cx="71287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719736" y="5884499"/>
            <a:ext cx="71287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2000" y="1340768"/>
            <a:ext cx="10668000" cy="5204817"/>
            <a:chOff x="762000" y="1340768"/>
            <a:chExt cx="10668000" cy="5204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340768"/>
              <a:ext cx="106680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35960" y="3068960"/>
              <a:ext cx="5476875" cy="3476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4149080"/>
              <a:ext cx="3409950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188641"/>
            <a:ext cx="6742201" cy="6669360"/>
            <a:chOff x="1631504" y="188640"/>
            <a:chExt cx="7320781" cy="72416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88640"/>
              <a:ext cx="403860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6135" y="3315529"/>
              <a:ext cx="7296150" cy="4114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9" y="3744845"/>
            <a:ext cx="4320480" cy="26364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415480" y="980728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80" y="1652060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2439139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15480" y="3087321"/>
            <a:ext cx="67687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15480" y="3851249"/>
            <a:ext cx="35283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415480" y="4592028"/>
            <a:ext cx="5832648" cy="12852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670147" y="6301396"/>
            <a:ext cx="593802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068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28800"/>
            <a:ext cx="106489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813519"/>
            <a:ext cx="42005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04953"/>
            <a:ext cx="71532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9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2025-12-19T01:48:26Z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