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412776"/>
            <a:ext cx="78581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12976"/>
            <a:ext cx="86487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47700"/>
            <a:ext cx="10829925" cy="556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2224" y="2766795"/>
            <a:ext cx="28083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997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293096"/>
            <a:ext cx="67687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5440" y="5126473"/>
            <a:ext cx="67687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5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661987"/>
            <a:ext cx="6000750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916832"/>
            <a:ext cx="6264696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215680" y="3458828"/>
            <a:ext cx="6264696" cy="11530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15680" y="4846677"/>
            <a:ext cx="6264696" cy="11530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69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394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61282" y="251235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76387"/>
            <a:ext cx="1093470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02844" y="278092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13" y="1196752"/>
            <a:ext cx="10863188" cy="55310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02844" y="424054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" y="1124744"/>
            <a:ext cx="11020425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88520" y="222432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58384" y="3122470"/>
            <a:ext cx="128835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734692" y="510464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20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76400"/>
            <a:ext cx="108489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22524" y="3717032"/>
            <a:ext cx="3409980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991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40668"/>
            <a:ext cx="10333148" cy="597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5710106"/>
            <a:ext cx="18002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732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55828"/>
            <a:ext cx="10829156" cy="5417809"/>
            <a:chOff x="551384" y="1255828"/>
            <a:chExt cx="10829156" cy="5417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55828"/>
              <a:ext cx="1075372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054012"/>
              <a:ext cx="10325100" cy="4619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11020" y="3150698"/>
            <a:ext cx="37014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50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34634"/>
            <a:ext cx="9073008" cy="6588732"/>
            <a:chOff x="1127448" y="188640"/>
            <a:chExt cx="10182225" cy="7374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188640"/>
              <a:ext cx="10182225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725144"/>
              <a:ext cx="6905625" cy="28384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99790" y="1326169"/>
            <a:ext cx="95927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99790" y="2078523"/>
            <a:ext cx="95927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99790" y="2900326"/>
            <a:ext cx="95927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99790" y="3768428"/>
            <a:ext cx="95927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399790" y="4397162"/>
            <a:ext cx="6153351" cy="9760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399790" y="5560264"/>
            <a:ext cx="6153351" cy="11631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5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2025-12-18T09:36:36Z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