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838450"/>
            <a:ext cx="107156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60"/>
            <a:ext cx="10915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86820" y="460058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85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2575"/>
            <a:ext cx="108680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424062"/>
            <a:ext cx="3384376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624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394275"/>
            <a:ext cx="629030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93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62087"/>
            <a:ext cx="110204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4695746"/>
            <a:ext cx="26642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90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4005" y="526677"/>
            <a:ext cx="107156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98202"/>
            <a:ext cx="98964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837" y="2064964"/>
            <a:ext cx="9925050" cy="1609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9496" y="3140968"/>
            <a:ext cx="357187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769" y="3429000"/>
            <a:ext cx="4369185" cy="3168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303940" y="3150698"/>
            <a:ext cx="1919851" cy="1718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127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108870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2995" y="3533776"/>
            <a:ext cx="3708990" cy="322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2813953"/>
            <a:ext cx="1008112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38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404664"/>
            <a:ext cx="10887075" cy="5943598"/>
            <a:chOff x="407368" y="404664"/>
            <a:chExt cx="10887075" cy="5943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404664"/>
              <a:ext cx="5772150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90489"/>
              <a:ext cx="10887075" cy="1152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612343"/>
              <a:ext cx="9648825" cy="1295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3928912"/>
              <a:ext cx="7791450" cy="24193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384032" y="4088647"/>
            <a:ext cx="1008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232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71625"/>
            <a:ext cx="103060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11494"/>
            <a:ext cx="4968552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10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7346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375" y="3501009"/>
            <a:ext cx="416275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37645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48680"/>
            <a:ext cx="9577064" cy="59528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340768"/>
            <a:ext cx="1800200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17380" y="2142014"/>
            <a:ext cx="4694643" cy="1725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571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23592" y="188640"/>
            <a:ext cx="6721599" cy="6321632"/>
            <a:chOff x="2423592" y="188640"/>
            <a:chExt cx="6721599" cy="6321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188640"/>
              <a:ext cx="4772025" cy="15906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639616" y="1916832"/>
              <a:ext cx="6505575" cy="720653"/>
              <a:chOff x="2639616" y="1916832"/>
              <a:chExt cx="6505575" cy="72065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9616" y="1916832"/>
                <a:ext cx="5705475" cy="7143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45091" y="1961210"/>
                <a:ext cx="800100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98435" y="2705100"/>
              <a:ext cx="2390775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23168" y="3429000"/>
              <a:ext cx="4391025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62716" y="4328362"/>
              <a:ext cx="4019550" cy="6381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59091" y="4948172"/>
              <a:ext cx="2438400" cy="7524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59091" y="5700647"/>
              <a:ext cx="4286250" cy="8096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2445222" y="1173385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2445222" y="1983613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2445222" y="2770691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2445222" y="3546195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2445222" y="4240676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2445222" y="5039329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2445222" y="5837982"/>
            <a:ext cx="782724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37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0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57212"/>
            <a:ext cx="1018222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6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268760"/>
            <a:ext cx="102012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152732"/>
            <a:ext cx="5328592" cy="1500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56040" y="3152732"/>
            <a:ext cx="2808312" cy="1500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32383" y="4844919"/>
            <a:ext cx="10064253" cy="1538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849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0679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24944"/>
            <a:ext cx="10081120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3804620"/>
            <a:ext cx="10081120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4719020"/>
            <a:ext cx="10081120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5661248"/>
            <a:ext cx="2376264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857154" y="5661248"/>
            <a:ext cx="6055270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067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643062"/>
            <a:ext cx="102393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5" y="3501007"/>
            <a:ext cx="10016231" cy="1713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95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37645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1384" y="1268760"/>
            <a:ext cx="10810875" cy="5294709"/>
            <a:chOff x="551384" y="1268760"/>
            <a:chExt cx="10810875" cy="52947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08108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32856"/>
              <a:ext cx="1006792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0950" y="2873127"/>
              <a:ext cx="6305550" cy="838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3711327"/>
              <a:ext cx="7115175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261098"/>
              <a:ext cx="9163050" cy="1181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5572" y="5182344"/>
              <a:ext cx="6972300" cy="13811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056440" y="213285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42490"/>
            <a:ext cx="10485109" cy="54948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558924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319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09712"/>
            <a:ext cx="10744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44846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961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1195387"/>
            <a:ext cx="4591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8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039475" cy="4798640"/>
            <a:chOff x="335360" y="1340768"/>
            <a:chExt cx="11039475" cy="4798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5150"/>
            <a:stretch/>
          </p:blipFill>
          <p:spPr>
            <a:xfrm>
              <a:off x="335360" y="1340768"/>
              <a:ext cx="11039475" cy="28803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4339" y="4221088"/>
              <a:ext cx="4686300" cy="990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4586" y="5301208"/>
              <a:ext cx="4772025" cy="8382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8071" y="3429000"/>
            <a:ext cx="4259460" cy="3429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9984432" y="352046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37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2025-12-19T01:41:15Z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