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5" r:id="rId13"/>
    <p:sldId id="336" r:id="rId14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30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1612" y="1000497"/>
            <a:ext cx="9248775" cy="1619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9616" y="2728689"/>
            <a:ext cx="7258050" cy="3076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11424" y="548680"/>
            <a:ext cx="10753725" cy="3943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4509558"/>
            <a:ext cx="7667625" cy="2000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7463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340768"/>
            <a:ext cx="11668125" cy="51244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192344" y="2325730"/>
            <a:ext cx="2160240" cy="144016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495902" y="4134947"/>
            <a:ext cx="1560537" cy="122413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2135560" y="5733256"/>
            <a:ext cx="1224136" cy="5867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39263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" y="1490662"/>
            <a:ext cx="11791950" cy="3876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63547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737" y="1447800"/>
            <a:ext cx="11058525" cy="39624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392144" y="1605650"/>
            <a:ext cx="2952328" cy="5867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3287688" y="2576479"/>
            <a:ext cx="2520280" cy="5867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5879976" y="4555420"/>
            <a:ext cx="2664296" cy="5867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54227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1504" y="116632"/>
            <a:ext cx="6343650" cy="2495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344" y="2708920"/>
            <a:ext cx="11591925" cy="37623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0416480" y="5884515"/>
            <a:ext cx="720080" cy="5867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4350" y="1376362"/>
            <a:ext cx="11163300" cy="4105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6390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533525"/>
            <a:ext cx="11515725" cy="37909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88488" y="2564904"/>
            <a:ext cx="720080" cy="5867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20351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509712"/>
            <a:ext cx="11610975" cy="38385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560496" y="2708920"/>
            <a:ext cx="720080" cy="5867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87741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509712"/>
            <a:ext cx="11725275" cy="38385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007768" y="4581128"/>
            <a:ext cx="1152128" cy="5867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27179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340768"/>
            <a:ext cx="11668125" cy="49815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007768" y="5528807"/>
            <a:ext cx="864096" cy="5867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850562" y="5528807"/>
            <a:ext cx="1197765" cy="5867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0500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1010900" cy="819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8" y="2231926"/>
            <a:ext cx="10220325" cy="30289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6235540" y="3441436"/>
            <a:ext cx="2020700" cy="5867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703512" y="4437112"/>
            <a:ext cx="1440160" cy="5867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50412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91199" y="1196752"/>
            <a:ext cx="5572125" cy="1381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1039" y="2708920"/>
            <a:ext cx="11496675" cy="36957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0488488" y="5794548"/>
            <a:ext cx="720080" cy="5867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04818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</TotalTime>
  <Words>0</Words>
  <Application>Microsoft Office PowerPoint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74</cp:revision>
  <dcterms:created xsi:type="dcterms:W3CDTF">2015-09-16T06:44:00Z</dcterms:created>
  <dcterms:modified xsi:type="dcterms:W3CDTF">2025-12-18T07:27:26Z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