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2890837"/>
            <a:ext cx="513397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548680"/>
            <a:ext cx="1117282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912" y="4051966"/>
            <a:ext cx="3096344" cy="274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28612"/>
            <a:ext cx="7105650" cy="620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204864"/>
            <a:ext cx="720080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01319" y="3457493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17046" y="3212976"/>
            <a:ext cx="6480720" cy="1229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58680" y="4648631"/>
            <a:ext cx="6633663" cy="9406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01318" y="5951396"/>
            <a:ext cx="729644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48680"/>
            <a:ext cx="9278883" cy="61253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060848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720605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403511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293096"/>
            <a:ext cx="7056784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243886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5996240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48715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5931516"/>
            <a:ext cx="201622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49592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459954"/>
            <a:ext cx="11420475" cy="5181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215680" y="5229200"/>
            <a:ext cx="93610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24744"/>
            <a:ext cx="115347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936" y="4483429"/>
            <a:ext cx="2393876" cy="237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490537"/>
            <a:ext cx="7553325" cy="587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348880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3205406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11624" y="4015634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11624" y="4860586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11624" y="5705537"/>
            <a:ext cx="727280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16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039350" cy="488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196752"/>
            <a:ext cx="2592288" cy="26332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98056" y="2338164"/>
            <a:ext cx="72581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8056" y="3148391"/>
            <a:ext cx="790625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8056" y="4109090"/>
            <a:ext cx="103545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8056" y="4861445"/>
            <a:ext cx="103545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98056" y="5729546"/>
            <a:ext cx="103545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8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204864"/>
            <a:ext cx="74888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038242"/>
            <a:ext cx="74888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906343"/>
            <a:ext cx="748883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809168"/>
            <a:ext cx="10945216" cy="564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781441"/>
            <a:ext cx="10945216" cy="564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08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5149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08920"/>
            <a:ext cx="115919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7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553402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526332"/>
            <a:ext cx="11610975" cy="483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85309" y="3789040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04962"/>
            <a:ext cx="10829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471612"/>
            <a:ext cx="85534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1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250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132856"/>
            <a:ext cx="4400550" cy="3400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3392" y="2266156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053234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3817163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4719988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5495491"/>
            <a:ext cx="396044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586429" y="5495491"/>
            <a:ext cx="2733707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5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552450"/>
            <a:ext cx="925830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1484784"/>
            <a:ext cx="777686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2376034"/>
            <a:ext cx="777686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3156152"/>
            <a:ext cx="777686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3954804"/>
            <a:ext cx="9361040" cy="24265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51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476672"/>
            <a:ext cx="11125200" cy="6076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1340768"/>
            <a:ext cx="806489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204864"/>
            <a:ext cx="806489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1858" y="3100013"/>
            <a:ext cx="6408712" cy="2174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654120"/>
            <a:ext cx="468052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69898" y="2963314"/>
            <a:ext cx="4366725" cy="37060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21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1185862"/>
            <a:ext cx="72866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1412776"/>
            <a:ext cx="38164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82781" y="2194148"/>
            <a:ext cx="786169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82781" y="3062249"/>
            <a:ext cx="786169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82781" y="4005064"/>
            <a:ext cx="786169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82781" y="4775301"/>
            <a:ext cx="786169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87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637" y="1519237"/>
            <a:ext cx="35147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124744"/>
            <a:ext cx="116014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696" y="3717032"/>
            <a:ext cx="3168352" cy="303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965923" y="3181895"/>
            <a:ext cx="84640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268760"/>
            <a:ext cx="115728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1628800"/>
            <a:ext cx="2989883" cy="26618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433387"/>
            <a:ext cx="7219950" cy="599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2348880"/>
            <a:ext cx="52565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124384"/>
            <a:ext cx="52565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073508"/>
            <a:ext cx="52565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4953184"/>
            <a:ext cx="648072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5805264"/>
            <a:ext cx="648072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490537"/>
            <a:ext cx="7667625" cy="587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1424351"/>
            <a:ext cx="79208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2266156"/>
            <a:ext cx="79208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3168981"/>
            <a:ext cx="79208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95600" y="4083381"/>
            <a:ext cx="79208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95600" y="4941168"/>
            <a:ext cx="79208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95600" y="5809269"/>
            <a:ext cx="79208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687705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052736"/>
            <a:ext cx="11496675" cy="567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76120" y="4149080"/>
            <a:ext cx="12961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22692" y="5109779"/>
            <a:ext cx="67217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268760"/>
            <a:ext cx="116395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