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4" r:id="rId22"/>
    <p:sldId id="345" r:id="rId23"/>
    <p:sldId id="346" r:id="rId24"/>
    <p:sldId id="347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7" Type="http://schemas.openxmlformats.org/officeDocument/2006/relationships/image" Target="../media/image60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2" y="2047875"/>
            <a:ext cx="10429875" cy="2762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512" y="1257300"/>
            <a:ext cx="4752975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746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40768"/>
            <a:ext cx="11763375" cy="5124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264352" y="5517232"/>
            <a:ext cx="1872208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5200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0" y="1395412"/>
            <a:ext cx="4381500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36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0037" y="1196752"/>
            <a:ext cx="11591925" cy="2905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4005064"/>
            <a:ext cx="3744467" cy="27065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920536" y="2276872"/>
            <a:ext cx="871297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24181" y="3228753"/>
            <a:ext cx="1399411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752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1052736"/>
            <a:ext cx="11591925" cy="3857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3796758"/>
            <a:ext cx="3888432" cy="29519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415480" y="4077072"/>
            <a:ext cx="72008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8758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81150"/>
            <a:ext cx="1152525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2106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836712"/>
            <a:ext cx="10709083" cy="554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36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614487"/>
            <a:ext cx="10972800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918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55440" y="638956"/>
            <a:ext cx="10297144" cy="5958396"/>
            <a:chOff x="479376" y="1340768"/>
            <a:chExt cx="10944225" cy="62007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9376" y="1340768"/>
              <a:ext cx="10944225" cy="2600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95400" y="3941093"/>
              <a:ext cx="10258425" cy="36004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94691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28637" y="1104900"/>
            <a:ext cx="11134725" cy="5562947"/>
            <a:chOff x="528637" y="1104900"/>
            <a:chExt cx="11134725" cy="556294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28637" y="1104900"/>
              <a:ext cx="11134725" cy="4648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43062" y="5877272"/>
              <a:ext cx="10020300" cy="7905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94304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7" y="188641"/>
            <a:ext cx="5256584" cy="13118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401381"/>
            <a:ext cx="10081120" cy="927538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839416" y="2420888"/>
            <a:ext cx="10099352" cy="4219353"/>
            <a:chOff x="442912" y="2578126"/>
            <a:chExt cx="11306175" cy="4826018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2912" y="2578126"/>
              <a:ext cx="11306175" cy="6096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83432" y="3187726"/>
              <a:ext cx="10687050" cy="72390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45332" y="4005064"/>
              <a:ext cx="10725150" cy="64770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11994" y="4728964"/>
              <a:ext cx="10791825" cy="66675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02469" y="5385326"/>
              <a:ext cx="10801350" cy="695325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988922" y="6124042"/>
              <a:ext cx="10753725" cy="638175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968803" y="6727869"/>
              <a:ext cx="10744200" cy="676275"/>
            </a:xfrm>
            <a:prstGeom prst="rect">
              <a:avLst/>
            </a:prstGeom>
          </p:spPr>
        </p:pic>
      </p:grpSp>
      <p:sp useBgFill="1">
        <p:nvSpPr>
          <p:cNvPr id="14" name="矩形 13"/>
          <p:cNvSpPr/>
          <p:nvPr/>
        </p:nvSpPr>
        <p:spPr>
          <a:xfrm>
            <a:off x="9839656" y="6051144"/>
            <a:ext cx="72008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362" y="1412776"/>
            <a:ext cx="1020127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990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0903" y="692696"/>
            <a:ext cx="10450194" cy="6081291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2492896"/>
            <a:ext cx="9217024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440" y="3326274"/>
            <a:ext cx="9217024" cy="160619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67272" y="5050902"/>
            <a:ext cx="9217024" cy="160619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3485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559496" y="149764"/>
            <a:ext cx="8724081" cy="6558471"/>
            <a:chOff x="1476375" y="188640"/>
            <a:chExt cx="9239250" cy="721228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76375" y="188640"/>
              <a:ext cx="9239250" cy="4248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703512" y="4365104"/>
              <a:ext cx="3714750" cy="22383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76375" y="6315075"/>
              <a:ext cx="8829675" cy="108585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773967" y="980728"/>
            <a:ext cx="8509609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773967" y="1871979"/>
            <a:ext cx="8509609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773967" y="2622707"/>
            <a:ext cx="8509609" cy="13901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773967" y="4012806"/>
            <a:ext cx="4106009" cy="18644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559496" y="5983199"/>
            <a:ext cx="5688632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7361696" y="5720819"/>
            <a:ext cx="3054784" cy="9874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45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742950" y="1340768"/>
            <a:ext cx="10706100" cy="4810485"/>
            <a:chOff x="1127448" y="692696"/>
            <a:chExt cx="10706100" cy="481048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27448" y="692696"/>
              <a:ext cx="10706100" cy="685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343472" y="1196752"/>
              <a:ext cx="8801100" cy="11049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43472" y="2301652"/>
              <a:ext cx="5724525" cy="7620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453009" y="3107079"/>
              <a:ext cx="8582025" cy="8096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453009" y="3916704"/>
              <a:ext cx="7286625" cy="7239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485041" y="4722131"/>
              <a:ext cx="7305675" cy="781050"/>
            </a:xfrm>
            <a:prstGeom prst="rect">
              <a:avLst/>
            </a:prstGeom>
          </p:spPr>
        </p:pic>
      </p:grpSp>
      <p:sp useBgFill="1">
        <p:nvSpPr>
          <p:cNvPr id="9" name="矩形 8"/>
          <p:cNvSpPr/>
          <p:nvPr/>
        </p:nvSpPr>
        <p:spPr>
          <a:xfrm>
            <a:off x="1036836" y="1949126"/>
            <a:ext cx="9595668" cy="9769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767814" y="3157472"/>
            <a:ext cx="10080714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767814" y="3909826"/>
            <a:ext cx="10080714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767814" y="4653136"/>
            <a:ext cx="10080714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767814" y="5507133"/>
            <a:ext cx="10080714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385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767408" y="1340768"/>
            <a:ext cx="11043544" cy="5144613"/>
            <a:chOff x="1033462" y="692696"/>
            <a:chExt cx="11043544" cy="514461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99456" y="692696"/>
              <a:ext cx="10877550" cy="723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1416596"/>
              <a:ext cx="7867650" cy="12287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33462" y="2645321"/>
              <a:ext cx="10125075" cy="7620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04206" y="3512096"/>
              <a:ext cx="4029075" cy="7239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234136" y="4321721"/>
              <a:ext cx="2600325" cy="6286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104206" y="5065784"/>
              <a:ext cx="7867650" cy="771525"/>
            </a:xfrm>
            <a:prstGeom prst="rect">
              <a:avLst/>
            </a:prstGeom>
          </p:spPr>
        </p:pic>
      </p:grpSp>
      <p:sp useBgFill="1">
        <p:nvSpPr>
          <p:cNvPr id="9" name="矩形 8"/>
          <p:cNvSpPr/>
          <p:nvPr/>
        </p:nvSpPr>
        <p:spPr>
          <a:xfrm flipH="1">
            <a:off x="263352" y="3429000"/>
            <a:ext cx="11089232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 flipH="1">
            <a:off x="263352" y="4250802"/>
            <a:ext cx="11089232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 flipH="1">
            <a:off x="263352" y="4991581"/>
            <a:ext cx="11089232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 flipH="1">
            <a:off x="263352" y="5871257"/>
            <a:ext cx="11089232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8249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340768"/>
            <a:ext cx="11144250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9425" y="800100"/>
            <a:ext cx="615315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035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479376" y="1196752"/>
            <a:ext cx="11441567" cy="5434520"/>
            <a:chOff x="479376" y="1196752"/>
            <a:chExt cx="11441567" cy="543452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9376" y="1196752"/>
              <a:ext cx="11363325" cy="6381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64617" y="1916832"/>
              <a:ext cx="10782300" cy="7239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75697" y="2640732"/>
              <a:ext cx="6619875" cy="7048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84881" y="3429000"/>
              <a:ext cx="10229850" cy="77152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19593" y="4249271"/>
              <a:ext cx="10287000" cy="85725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119593" y="5106521"/>
              <a:ext cx="10801350" cy="809625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991544" y="5869272"/>
              <a:ext cx="2590800" cy="762000"/>
            </a:xfrm>
            <a:prstGeom prst="rect">
              <a:avLst/>
            </a:prstGeom>
          </p:spPr>
        </p:pic>
      </p:grpSp>
      <p:sp useBgFill="1">
        <p:nvSpPr>
          <p:cNvPr id="12" name="矩形 11"/>
          <p:cNvSpPr/>
          <p:nvPr/>
        </p:nvSpPr>
        <p:spPr>
          <a:xfrm>
            <a:off x="6975492" y="3393585"/>
            <a:ext cx="2504884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8433903" y="4261686"/>
            <a:ext cx="2504884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6466206" y="5141362"/>
            <a:ext cx="3302202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774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63352" y="1268760"/>
            <a:ext cx="11468472" cy="5399484"/>
            <a:chOff x="263352" y="1268760"/>
            <a:chExt cx="11468472" cy="5399484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220450" cy="36004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4725144"/>
              <a:ext cx="10820400" cy="1943100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2711624" y="5828414"/>
            <a:ext cx="72008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717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91925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50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934700" cy="2943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05" y="3373785"/>
            <a:ext cx="3816424" cy="331936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>
            <a:off x="7248128" y="2420686"/>
            <a:ext cx="72008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041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260648"/>
            <a:ext cx="5591175" cy="1343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137" y="1617377"/>
            <a:ext cx="11515725" cy="4819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5341" y="5661248"/>
            <a:ext cx="9545076" cy="90351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>
          <a:xfrm>
            <a:off x="10487099" y="5733256"/>
            <a:ext cx="72008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0481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2025-12-18T07:57:30Z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