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1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752725"/>
            <a:ext cx="811530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14450"/>
            <a:ext cx="109156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06300" y="4077072"/>
            <a:ext cx="326596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38175"/>
            <a:ext cx="62293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176322"/>
            <a:ext cx="108394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654" y="1824129"/>
            <a:ext cx="92868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455" y="2924944"/>
            <a:ext cx="4150585" cy="384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7384" y="374067"/>
            <a:ext cx="10017231" cy="61098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34189" y="662099"/>
            <a:ext cx="6546387" cy="593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07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7918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3140968"/>
            <a:ext cx="52482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184" y="151734"/>
            <a:ext cx="9458325" cy="1905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11424" y="2276872"/>
            <a:ext cx="8816560" cy="4516466"/>
            <a:chOff x="925680" y="1873918"/>
            <a:chExt cx="8816560" cy="4516466"/>
          </a:xfrm>
        </p:grpSpPr>
        <p:grpSp>
          <p:nvGrpSpPr>
            <p:cNvPr id="6" name="组合 5"/>
            <p:cNvGrpSpPr/>
            <p:nvPr/>
          </p:nvGrpSpPr>
          <p:grpSpPr>
            <a:xfrm>
              <a:off x="1055440" y="1873918"/>
              <a:ext cx="8686800" cy="778501"/>
              <a:chOff x="983432" y="2385337"/>
              <a:chExt cx="8686800" cy="778501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2420888"/>
                <a:ext cx="4800600" cy="7429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84032" y="2385337"/>
                <a:ext cx="3886200" cy="7239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660" y="2669342"/>
              <a:ext cx="2419350" cy="685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9461" y="3429000"/>
              <a:ext cx="3876675" cy="1019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1660" y="4448175"/>
              <a:ext cx="4467225" cy="10858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5680" y="5561709"/>
              <a:ext cx="4895850" cy="82867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7176120" y="524480"/>
            <a:ext cx="23042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065604" y="2368340"/>
            <a:ext cx="102149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065604" y="3143844"/>
            <a:ext cx="102149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065604" y="3858911"/>
            <a:ext cx="10214972" cy="9645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065604" y="4941168"/>
            <a:ext cx="10214972" cy="9645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065604" y="6141687"/>
            <a:ext cx="102149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92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30" y="692695"/>
            <a:ext cx="10262562" cy="60193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49289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45438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42900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4420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492896"/>
            <a:ext cx="4829175" cy="3819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128448" y="249289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952500"/>
            <a:ext cx="89630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340"/>
          <a:stretch/>
        </p:blipFill>
        <p:spPr>
          <a:xfrm>
            <a:off x="1219200" y="620688"/>
            <a:ext cx="10972800" cy="93610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1556792"/>
            <a:ext cx="10729192" cy="4968552"/>
            <a:chOff x="335360" y="1556792"/>
            <a:chExt cx="10972800" cy="53108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7634"/>
            <a:stretch/>
          </p:blipFill>
          <p:spPr>
            <a:xfrm>
              <a:off x="335360" y="1556792"/>
              <a:ext cx="10972800" cy="263996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114959"/>
              <a:ext cx="10410825" cy="2752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040216" y="582841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947737"/>
            <a:ext cx="5114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7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95500"/>
            <a:ext cx="1090612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44272" y="3041130"/>
            <a:ext cx="3004790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25177" y="3901768"/>
            <a:ext cx="1990503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2025-12-18T09:40:36Z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