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8362" y="1484784"/>
            <a:ext cx="7915275" cy="1314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573016"/>
            <a:ext cx="8677275" cy="113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83432" y="548680"/>
            <a:ext cx="10477500" cy="6073519"/>
            <a:chOff x="983432" y="548680"/>
            <a:chExt cx="10477500" cy="607351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3432" y="548680"/>
              <a:ext cx="10477500" cy="53244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5898299"/>
              <a:ext cx="3286125" cy="72390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343472" y="2581060"/>
            <a:ext cx="4536504" cy="1424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331040" y="4309252"/>
            <a:ext cx="8221344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331040" y="5258376"/>
            <a:ext cx="8221344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331040" y="5883221"/>
            <a:ext cx="8221344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2831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919536" y="332656"/>
            <a:ext cx="7381875" cy="5985842"/>
            <a:chOff x="1991544" y="116632"/>
            <a:chExt cx="7381875" cy="5985842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2"/>
            <a:srcRect t="17769"/>
            <a:stretch/>
          </p:blipFill>
          <p:spPr>
            <a:xfrm>
              <a:off x="1991544" y="116632"/>
              <a:ext cx="7381875" cy="3665612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5640" y="3645024"/>
              <a:ext cx="5429250" cy="24574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379704" y="1340768"/>
            <a:ext cx="4220352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6600056" y="1340768"/>
            <a:ext cx="4220352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2379704" y="2255168"/>
            <a:ext cx="8252800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2379704" y="3065396"/>
            <a:ext cx="8252800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2379704" y="3921923"/>
            <a:ext cx="8252800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2379704" y="4685852"/>
            <a:ext cx="8252800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>
          <a:xfrm>
            <a:off x="2379704" y="5553954"/>
            <a:ext cx="8252800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560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548680"/>
            <a:ext cx="10944225" cy="4619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87992" y="4149080"/>
            <a:ext cx="3211673" cy="24032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260648"/>
            <a:ext cx="3400425" cy="8667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1075" y="3789040"/>
            <a:ext cx="10229850" cy="26765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99656" y="694035"/>
            <a:ext cx="523875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199456" y="130324"/>
            <a:ext cx="9048750" cy="6597352"/>
            <a:chOff x="1271464" y="260648"/>
            <a:chExt cx="9048750" cy="6597352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71464" y="260648"/>
              <a:ext cx="9048750" cy="38862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4095750"/>
              <a:ext cx="6153150" cy="27622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727848" y="1254274"/>
            <a:ext cx="2520280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2285590" y="5849424"/>
            <a:ext cx="424245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3112" y="1095375"/>
            <a:ext cx="8105775" cy="466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87688" y="2007055"/>
            <a:ext cx="259228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287688" y="3962846"/>
            <a:ext cx="259228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3412" y="1138237"/>
            <a:ext cx="109251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862012" y="476672"/>
            <a:ext cx="10418564" cy="6192688"/>
            <a:chOff x="862012" y="476672"/>
            <a:chExt cx="10594728" cy="638132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55440" y="476672"/>
              <a:ext cx="10401300" cy="37242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62012" y="3819525"/>
              <a:ext cx="10467975" cy="30384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343472" y="2420888"/>
            <a:ext cx="4968552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343472" y="3126943"/>
            <a:ext cx="4968552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343472" y="3937171"/>
            <a:ext cx="4968552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1343472" y="4620077"/>
            <a:ext cx="10729192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1343472" y="5604966"/>
            <a:ext cx="10729192" cy="10643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075" y="971550"/>
            <a:ext cx="9467850" cy="4914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1916832"/>
            <a:ext cx="950505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631504" y="2871151"/>
            <a:ext cx="950505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631504" y="3872953"/>
            <a:ext cx="950505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631504" y="4879701"/>
            <a:ext cx="9505056" cy="13028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329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5850" y="692696"/>
            <a:ext cx="11106150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10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2025-12-18T09:21:09Z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