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9837" y="2809875"/>
            <a:ext cx="7172325" cy="1238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312" y="1638300"/>
            <a:ext cx="10239375" cy="3581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137932" y="1761241"/>
            <a:ext cx="856357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496747" y="3520593"/>
            <a:ext cx="1919733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489486" y="4345626"/>
            <a:ext cx="3102458" cy="6928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975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88640"/>
            <a:ext cx="5657850" cy="1343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712" y="1700808"/>
            <a:ext cx="11458575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4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92696"/>
            <a:ext cx="10081120" cy="6046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314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2231"/>
          <a:stretch/>
        </p:blipFill>
        <p:spPr>
          <a:xfrm>
            <a:off x="576262" y="1772816"/>
            <a:ext cx="11039475" cy="338973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744073" y="2000416"/>
            <a:ext cx="792088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480376" y="2000416"/>
            <a:ext cx="880008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565976" y="2880092"/>
            <a:ext cx="1418456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9288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643062"/>
            <a:ext cx="11134725" cy="3571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3501008"/>
            <a:ext cx="11089232" cy="17139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411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9282"/>
          <a:stretch/>
        </p:blipFill>
        <p:spPr>
          <a:xfrm>
            <a:off x="1487488" y="32027"/>
            <a:ext cx="5581650" cy="128748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038" y="1259253"/>
            <a:ext cx="7448550" cy="1047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2293871"/>
            <a:ext cx="10081120" cy="44618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9336360" y="2996952"/>
            <a:ext cx="856357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9087" y="1268760"/>
            <a:ext cx="11553825" cy="5200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600056" y="5744831"/>
            <a:ext cx="856357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81112"/>
            <a:ext cx="11601450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743075"/>
            <a:ext cx="11287125" cy="3371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688288" y="1754650"/>
            <a:ext cx="2880320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45767" y="2645901"/>
            <a:ext cx="2113929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0" y="1238250"/>
            <a:ext cx="9334500" cy="4381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92144" y="3114071"/>
            <a:ext cx="2592288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748679" y="3933056"/>
            <a:ext cx="2851377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123911" y="4789583"/>
            <a:ext cx="1428474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596988"/>
            <a:ext cx="10225136" cy="6261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1700808"/>
            <a:ext cx="10420350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680004"/>
            <a:ext cx="9967945" cy="5773331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367808" y="4095287"/>
            <a:ext cx="856357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02664" y="4095287"/>
            <a:ext cx="856357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229176" y="4095287"/>
            <a:ext cx="856357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065200" y="4847642"/>
            <a:ext cx="1158965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600056" y="4847642"/>
            <a:ext cx="1158965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113499" y="4847642"/>
            <a:ext cx="1158965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6600056" y="5657870"/>
            <a:ext cx="1158965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8926568" y="5657870"/>
            <a:ext cx="1158965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2025-12-18T08:37:44Z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