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1647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861048"/>
            <a:ext cx="89344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47812"/>
            <a:ext cx="109823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564904"/>
            <a:ext cx="208823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68001" y="4483412"/>
            <a:ext cx="79208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42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6967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4657486"/>
            <a:ext cx="7200800" cy="2077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28048" y="4064414"/>
            <a:ext cx="331236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68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2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588760"/>
            <a:ext cx="46672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564904"/>
            <a:ext cx="64087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3294109"/>
            <a:ext cx="64087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4301106"/>
            <a:ext cx="64087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9656" y="5284954"/>
            <a:ext cx="640871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7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43100"/>
            <a:ext cx="89249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284984"/>
            <a:ext cx="75608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4267962"/>
            <a:ext cx="756084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58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365692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72749" y="5275500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6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58007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708823"/>
            <a:ext cx="11630025" cy="456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98571" y="5589240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2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119312"/>
            <a:ext cx="93630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5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2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108013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3265" y="4869160"/>
            <a:ext cx="7505700" cy="184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437112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4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1384" y="425214"/>
            <a:ext cx="11391900" cy="6007571"/>
            <a:chOff x="479376" y="188640"/>
            <a:chExt cx="11391900" cy="60075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88640"/>
              <a:ext cx="8020050" cy="2486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852936"/>
              <a:ext cx="11391900" cy="33432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76520" y="3212976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109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068960"/>
            <a:ext cx="34480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3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1628800"/>
            <a:ext cx="108870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2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1544" y="695325"/>
            <a:ext cx="7505700" cy="5467350"/>
            <a:chOff x="1991544" y="0"/>
            <a:chExt cx="7505700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1544" y="0"/>
              <a:ext cx="7505700" cy="3162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162300"/>
              <a:ext cx="4819650" cy="2305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33675" y="2636911"/>
            <a:ext cx="6714653" cy="1220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9576" y="3852253"/>
            <a:ext cx="6714653" cy="1220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67608" y="5309908"/>
            <a:ext cx="692963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0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81534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78990"/>
            <a:ext cx="84969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458666"/>
            <a:ext cx="84969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292043"/>
            <a:ext cx="849694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38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5816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98340"/>
            <a:ext cx="10236646" cy="497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2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5220382"/>
            <a:ext cx="223224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27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19237"/>
            <a:ext cx="10668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66862"/>
            <a:ext cx="108013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7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47254" y="146262"/>
            <a:ext cx="9964862" cy="6288093"/>
            <a:chOff x="1247254" y="146262"/>
            <a:chExt cx="9964862" cy="6288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61453" y="146262"/>
              <a:ext cx="338137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4461" y="981754"/>
              <a:ext cx="480060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3695" y="1705724"/>
              <a:ext cx="8220075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1363" y="2415336"/>
              <a:ext cx="26289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47218" y="2941848"/>
              <a:ext cx="552450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5595" y="3624339"/>
              <a:ext cx="4810125" cy="666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80505" y="4259476"/>
              <a:ext cx="8572500" cy="619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47254" y="5081805"/>
              <a:ext cx="2352675" cy="60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72791" y="5739030"/>
              <a:ext cx="9839325" cy="6953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323695" y="1043449"/>
            <a:ext cx="707656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23695" y="1680057"/>
            <a:ext cx="844471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23695" y="2351389"/>
            <a:ext cx="844471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23695" y="2976422"/>
            <a:ext cx="844471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323695" y="3625917"/>
            <a:ext cx="844471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323695" y="4301796"/>
            <a:ext cx="902077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323695" y="5088874"/>
            <a:ext cx="9020777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1323695" y="5794930"/>
            <a:ext cx="1024491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0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4588"/>
            <a:ext cx="10558586" cy="50688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14595" y="1781516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82296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92896"/>
            <a:ext cx="10009112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165414"/>
            <a:ext cx="741682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23987"/>
            <a:ext cx="11620500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42587" y="2734647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95550"/>
            <a:ext cx="11649075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3050" y="3509708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477625" cy="3742903"/>
            <a:chOff x="263352" y="1412776"/>
            <a:chExt cx="11477625" cy="37429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412776"/>
              <a:ext cx="11477625" cy="2800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365104"/>
              <a:ext cx="3409950" cy="7905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4727848" y="2470115"/>
            <a:ext cx="158417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27005" y="3440575"/>
            <a:ext cx="737989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17992" y="4412848"/>
            <a:ext cx="1813712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2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2025-12-18T07:41:49Z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