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4" r:id="rId23"/>
    <p:sldId id="345" r:id="rId24"/>
    <p:sldId id="343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825" y="3028950"/>
            <a:ext cx="66103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26110"/>
            <a:ext cx="9747250" cy="614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1330" y="2646045"/>
            <a:ext cx="6040120" cy="299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2270" y="5783580"/>
            <a:ext cx="6733540" cy="98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57225"/>
            <a:ext cx="97663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7510" y="3286125"/>
            <a:ext cx="6216015" cy="2433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7510" y="5829300"/>
            <a:ext cx="40379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213100"/>
            <a:ext cx="30543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804400" cy="292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141345"/>
            <a:ext cx="555625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9410" y="1656080"/>
            <a:ext cx="43116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0965" y="1574165"/>
            <a:ext cx="3282950" cy="2019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705" y="2148840"/>
            <a:ext cx="6017260" cy="427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57225"/>
            <a:ext cx="978535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5610" y="2676525"/>
            <a:ext cx="5842000" cy="360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09625"/>
            <a:ext cx="7848600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8970" y="864235"/>
            <a:ext cx="7693025" cy="91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215" y="1854200"/>
            <a:ext cx="7311390" cy="4361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90575"/>
            <a:ext cx="9747250" cy="52768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666750"/>
            <a:ext cx="9334500" cy="189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900" y="2607945"/>
            <a:ext cx="6032500" cy="92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760" y="3141345"/>
            <a:ext cx="513715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900" y="3583940"/>
            <a:ext cx="6483350" cy="2984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5075" y="6136640"/>
            <a:ext cx="1797050" cy="43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58900" y="704215"/>
            <a:ext cx="681037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0725" y="626745"/>
            <a:ext cx="2349500" cy="1981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20495" y="1136015"/>
            <a:ext cx="6810375" cy="2398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6350" y="3583940"/>
            <a:ext cx="6810375" cy="303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85825"/>
            <a:ext cx="9728200" cy="508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0380" y="2889885"/>
            <a:ext cx="3551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0295" y="2950845"/>
            <a:ext cx="2311400" cy="208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91640" y="3429000"/>
            <a:ext cx="5614670" cy="147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7955" y="5042535"/>
            <a:ext cx="8577580" cy="926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025" y="1635125"/>
            <a:ext cx="7727950" cy="3587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32025" y="1635125"/>
            <a:ext cx="7967980" cy="3675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85825"/>
            <a:ext cx="9810750" cy="508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08885" y="3429000"/>
            <a:ext cx="88709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1790" y="5005070"/>
            <a:ext cx="9027160" cy="96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48958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412875"/>
            <a:ext cx="97091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4168" y="189992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2903" y="299720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7061200" cy="146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637155"/>
            <a:ext cx="9144000" cy="3340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1007110"/>
            <a:ext cx="9338945" cy="5153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47250" cy="568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04970" y="5949315"/>
            <a:ext cx="6356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8153400" cy="401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364990"/>
            <a:ext cx="6959600" cy="233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0475" y="692785"/>
            <a:ext cx="8196580" cy="3599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3815" y="4292600"/>
            <a:ext cx="21202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81075"/>
            <a:ext cx="7226300" cy="498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660" y="951865"/>
            <a:ext cx="7435215" cy="5121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08025"/>
            <a:ext cx="9829800" cy="544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2268" y="119951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12903" y="523557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73125"/>
            <a:ext cx="9810750" cy="511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46558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05283" y="299720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5918" y="452882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21030"/>
            <a:ext cx="7912100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2767330"/>
            <a:ext cx="9829800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84175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9083" y="578358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85350" cy="607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1788" y="538734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47065"/>
            <a:ext cx="9804400" cy="422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10" y="4544695"/>
            <a:ext cx="631825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880" y="4869815"/>
            <a:ext cx="2787650" cy="193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110" y="4934585"/>
            <a:ext cx="1384300" cy="33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71745" y="1663700"/>
            <a:ext cx="22936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3110" y="2722245"/>
            <a:ext cx="50419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9770" y="4329430"/>
            <a:ext cx="55753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76350"/>
            <a:ext cx="97472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0930" y="2265680"/>
            <a:ext cx="15087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3615" y="4412615"/>
            <a:ext cx="124206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0775" y="5045075"/>
            <a:ext cx="137160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85350" cy="607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745" y="6310630"/>
            <a:ext cx="1816100" cy="38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5610" y="2151380"/>
            <a:ext cx="6017895" cy="454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2026-01-23T06:53:15Z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