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933575"/>
            <a:ext cx="906780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24000"/>
            <a:ext cx="11049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7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62112"/>
            <a:ext cx="111728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4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875" y="1124744"/>
            <a:ext cx="111442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5762222"/>
            <a:ext cx="230425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672" y="5762222"/>
            <a:ext cx="784887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4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60648"/>
            <a:ext cx="5638800" cy="138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844824"/>
            <a:ext cx="11534775" cy="3752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16480" y="3933056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6862"/>
            <a:ext cx="1163955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55047" y="4422979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95425"/>
            <a:ext cx="1149667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573016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3656599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31704" y="4589828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77730" y="5538953"/>
            <a:ext cx="110650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3236126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673184" cy="584629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5957980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2419350"/>
            <a:ext cx="801052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7" y="141428"/>
            <a:ext cx="5184576" cy="12713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12776"/>
            <a:ext cx="9381029" cy="535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2025-12-18T08:31:05Z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