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971800"/>
            <a:ext cx="106584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471737"/>
            <a:ext cx="1002982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47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33537"/>
            <a:ext cx="106108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676400"/>
            <a:ext cx="100774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03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484784"/>
            <a:ext cx="100774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59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466850"/>
            <a:ext cx="74580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36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84784"/>
            <a:ext cx="10058400" cy="460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6800" y="3429000"/>
            <a:ext cx="10429800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83432" y="4776639"/>
            <a:ext cx="105131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83432" y="5430999"/>
            <a:ext cx="105131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17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862137"/>
            <a:ext cx="1002982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1086" y="3664484"/>
            <a:ext cx="962342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1086" y="4330173"/>
            <a:ext cx="962342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773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64704"/>
            <a:ext cx="9753600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700808"/>
            <a:ext cx="101155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16632"/>
            <a:ext cx="9774147" cy="6741368"/>
            <a:chOff x="1343472" y="116632"/>
            <a:chExt cx="9848850" cy="67928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6632"/>
              <a:ext cx="8039100" cy="475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918799"/>
              <a:ext cx="9848850" cy="1990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59430" y="908720"/>
            <a:ext cx="941708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59430" y="1532727"/>
            <a:ext cx="941708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359430" y="2412402"/>
            <a:ext cx="9417089" cy="10165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359430" y="3546722"/>
            <a:ext cx="941708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359430" y="4345375"/>
            <a:ext cx="941708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359430" y="5051430"/>
            <a:ext cx="9417089" cy="1041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359430" y="6208899"/>
            <a:ext cx="992114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924050"/>
            <a:ext cx="105918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412776"/>
            <a:ext cx="97250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0137" y="1628800"/>
            <a:ext cx="10077450" cy="4500711"/>
            <a:chOff x="1100137" y="1340768"/>
            <a:chExt cx="10077450" cy="45007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0137" y="1340768"/>
              <a:ext cx="9991725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0137" y="4365104"/>
              <a:ext cx="10077450" cy="1476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340768"/>
            <a:ext cx="997267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0896" y="2086148"/>
            <a:ext cx="10405703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90896" y="2780928"/>
            <a:ext cx="10405703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22388" y="3428810"/>
            <a:ext cx="10405703" cy="18723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90896" y="5314010"/>
            <a:ext cx="10405703" cy="1094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2025-12-19T01:54:25Z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