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424112"/>
            <a:ext cx="7010400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95287" y="1340768"/>
            <a:ext cx="11401425" cy="5243887"/>
            <a:chOff x="395287" y="1340768"/>
            <a:chExt cx="11401425" cy="52438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340768"/>
              <a:ext cx="11401425" cy="781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145818"/>
              <a:ext cx="10725150" cy="8001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3697" y="2969918"/>
              <a:ext cx="10982325" cy="16287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3697" y="4598693"/>
              <a:ext cx="11087100" cy="1181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5870280"/>
              <a:ext cx="1257300" cy="7143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272464" y="3033112"/>
            <a:ext cx="1364110" cy="1331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00200" y="4508206"/>
            <a:ext cx="5827847" cy="100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7285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5534122"/>
            <a:ext cx="345638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919287"/>
            <a:ext cx="82677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71464" y="548680"/>
            <a:ext cx="9216380" cy="5886450"/>
            <a:chOff x="1271464" y="548680"/>
            <a:chExt cx="9216380" cy="588645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548680"/>
              <a:ext cx="9077325" cy="24765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3025180"/>
              <a:ext cx="8496300" cy="3409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52572" y="3025180"/>
            <a:ext cx="909595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91744" y="4653136"/>
            <a:ext cx="68407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91744" y="5764305"/>
            <a:ext cx="68407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833437"/>
            <a:ext cx="918210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04950" y="2069548"/>
            <a:ext cx="9847634" cy="927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4950" y="2999845"/>
            <a:ext cx="9847634" cy="7891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04950" y="4087865"/>
            <a:ext cx="9847634" cy="7891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04950" y="5233758"/>
            <a:ext cx="9847634" cy="7891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79343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33462" y="476672"/>
            <a:ext cx="10721976" cy="5562568"/>
            <a:chOff x="1033462" y="476672"/>
            <a:chExt cx="10721976" cy="556256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3462" y="476672"/>
              <a:ext cx="10125075" cy="1524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1940055"/>
              <a:ext cx="9153525" cy="14954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7488" y="3528063"/>
              <a:ext cx="7543800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87488" y="4235964"/>
              <a:ext cx="8848725" cy="8286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7488" y="5134365"/>
              <a:ext cx="10267950" cy="9048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279633" y="2029745"/>
            <a:ext cx="10475805" cy="14285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87488" y="3531582"/>
            <a:ext cx="967104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487488" y="4376533"/>
            <a:ext cx="967104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487488" y="5371955"/>
            <a:ext cx="104411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39525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55" y="1945035"/>
            <a:ext cx="10534650" cy="790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155" y="2606446"/>
            <a:ext cx="10534650" cy="1162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4155" y="3640472"/>
            <a:ext cx="7705725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3397021"/>
            <a:ext cx="2232248" cy="341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24136" y="1196752"/>
            <a:ext cx="10543728" cy="5407669"/>
            <a:chOff x="1343472" y="476672"/>
            <a:chExt cx="10543728" cy="54076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476672"/>
              <a:ext cx="7829550" cy="819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00175" y="1196752"/>
              <a:ext cx="4695825" cy="1114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00175" y="2420888"/>
              <a:ext cx="3371850" cy="809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00175" y="3230513"/>
              <a:ext cx="10487025" cy="12477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03512" y="4446066"/>
              <a:ext cx="7724775" cy="14382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55440" y="2041928"/>
            <a:ext cx="8352928" cy="1099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55440" y="3250679"/>
            <a:ext cx="104411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62836" y="4060906"/>
            <a:ext cx="10577779" cy="26804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260648"/>
            <a:ext cx="11591925" cy="5875759"/>
            <a:chOff x="300037" y="260648"/>
            <a:chExt cx="11591925" cy="58757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260648"/>
              <a:ext cx="5238750" cy="1400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1916832"/>
              <a:ext cx="11591925" cy="1962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878982"/>
              <a:ext cx="8420100" cy="22574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88488" y="3221676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24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940" b="67260"/>
          <a:stretch/>
        </p:blipFill>
        <p:spPr>
          <a:xfrm>
            <a:off x="1055440" y="548680"/>
            <a:ext cx="5400600" cy="1584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348880"/>
            <a:ext cx="11439525" cy="4105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26063" y="3399937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124744"/>
            <a:ext cx="115157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64904"/>
            <a:ext cx="5476875" cy="99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587" y="4149080"/>
            <a:ext cx="11344275" cy="1895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631504" y="2713084"/>
            <a:ext cx="424847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57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957262"/>
            <a:ext cx="875347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132856"/>
            <a:ext cx="8553201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128279"/>
            <a:ext cx="8553201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4146851"/>
            <a:ext cx="8553201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5200147"/>
            <a:ext cx="8553201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75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94814" y="4209513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18791" y="4209513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06389" y="5324358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38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009775"/>
            <a:ext cx="106775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8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870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23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108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357580"/>
            <a:ext cx="10945216" cy="17194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526998"/>
            <a:ext cx="799288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545570"/>
            <a:ext cx="799288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58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06075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492896"/>
            <a:ext cx="1137726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435678"/>
            <a:ext cx="11377264" cy="1793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5444441"/>
            <a:ext cx="1137726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04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26063" y="3212976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8572500" cy="971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232958"/>
            <a:ext cx="11391900" cy="923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884" y="2156883"/>
            <a:ext cx="10763250" cy="1000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908" y="3429000"/>
            <a:ext cx="7820025" cy="25812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10560496" y="2433980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733550"/>
            <a:ext cx="1155382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2996952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409825"/>
            <a:ext cx="11344275" cy="2038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90758" y="3596166"/>
            <a:ext cx="158417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867525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36912"/>
            <a:ext cx="11410950" cy="32480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416480" y="2861636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09725"/>
            <a:ext cx="11439525" cy="3638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32504" y="2213564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81187"/>
            <a:ext cx="11458575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26063" y="3212976"/>
            <a:ext cx="75752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2025-12-18T04:00:14Z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