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39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609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986087"/>
            <a:ext cx="105918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75" y="1109662"/>
            <a:ext cx="110680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1291278"/>
            <a:ext cx="367240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6646" y="2217252"/>
            <a:ext cx="10013889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3176" y="3201101"/>
            <a:ext cx="10696849" cy="27288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zx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578167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1598340"/>
            <a:ext cx="11725275" cy="45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11638" y="4581128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268760"/>
            <a:ext cx="41338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24744"/>
            <a:ext cx="11233248" cy="556155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5877272"/>
            <a:ext cx="158417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3412" y="1638300"/>
            <a:ext cx="33051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764704"/>
            <a:ext cx="10729192" cy="5659313"/>
            <a:chOff x="263352" y="1268760"/>
            <a:chExt cx="11609065" cy="62800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268760"/>
              <a:ext cx="11506200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2852936"/>
              <a:ext cx="11249025" cy="4695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791558" y="4058008"/>
            <a:ext cx="136815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1433512"/>
            <a:ext cx="51339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916831"/>
            <a:ext cx="6408712" cy="4838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11537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16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5065" y="404664"/>
            <a:ext cx="9921870" cy="60486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268760"/>
            <a:ext cx="10153128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2947462"/>
            <a:ext cx="806489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3885011"/>
            <a:ext cx="806489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4653136"/>
            <a:ext cx="806489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5320686"/>
            <a:ext cx="8856984" cy="11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894" y="1124744"/>
            <a:ext cx="11526212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3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6007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1556792"/>
            <a:ext cx="11725275" cy="470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621562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260648"/>
            <a:ext cx="7981950" cy="622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296" y="836712"/>
            <a:ext cx="2895600" cy="3848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1147262"/>
            <a:ext cx="6743405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2035953"/>
            <a:ext cx="6743405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2924944"/>
            <a:ext cx="6743405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3874068"/>
            <a:ext cx="7416824" cy="1499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5805264"/>
            <a:ext cx="770485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32656"/>
            <a:ext cx="576262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844824"/>
            <a:ext cx="11582400" cy="4638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68800" y="5672823"/>
            <a:ext cx="323936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34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33525"/>
            <a:ext cx="109061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4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79123"/>
            <a:ext cx="9395023" cy="649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01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00200"/>
            <a:ext cx="110966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52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414337"/>
            <a:ext cx="10868025" cy="602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412776"/>
            <a:ext cx="648072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1" y="2257727"/>
            <a:ext cx="10435977" cy="1675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1" y="4099590"/>
            <a:ext cx="10435977" cy="2344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11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4887" y="657225"/>
            <a:ext cx="1018222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700808"/>
            <a:ext cx="936104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2626783"/>
            <a:ext cx="936104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471735"/>
            <a:ext cx="936104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365104"/>
            <a:ext cx="969962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5242662"/>
            <a:ext cx="969962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78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12776"/>
            <a:ext cx="65055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5445224"/>
            <a:ext cx="93610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018311"/>
            <a:ext cx="4867275" cy="2781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08875" y="3284352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5900"/>
            <a:ext cx="111728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501008"/>
            <a:ext cx="3600450" cy="3162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79576" y="2584548"/>
            <a:ext cx="309634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124744"/>
            <a:ext cx="11525250" cy="5436071"/>
            <a:chOff x="333375" y="1124744"/>
            <a:chExt cx="11525250" cy="54360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124744"/>
              <a:ext cx="11525250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789040"/>
              <a:ext cx="9267825" cy="2771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124744"/>
            <a:ext cx="1123950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116222"/>
            <a:ext cx="6696744" cy="1536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087548"/>
            <a:ext cx="936104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6025097"/>
            <a:ext cx="936104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</Words>
  <Application>Microsoft Office PowerPoint</Application>
  <PresentationFormat>宽屏</PresentationFormat>
  <Paragraphs>2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2025-12-18T04:51:16Z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