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1933575"/>
            <a:ext cx="7781925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0"/>
            <a:ext cx="5619750" cy="136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9" y="1362075"/>
            <a:ext cx="9577064" cy="53055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9218052" y="6101996"/>
            <a:ext cx="64807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7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980728"/>
            <a:ext cx="108204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03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4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952625"/>
            <a:ext cx="11163300" cy="295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3068960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10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1196752"/>
            <a:ext cx="115919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81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19237"/>
            <a:ext cx="11068050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636912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01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90725"/>
            <a:ext cx="11506200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4016639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9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52587"/>
            <a:ext cx="114109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91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624012"/>
            <a:ext cx="103727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65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692696"/>
            <a:ext cx="9768360" cy="5970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45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6632"/>
            <a:ext cx="563880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1555597"/>
            <a:ext cx="11649075" cy="4933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4869160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4037" y="619125"/>
            <a:ext cx="8543925" cy="561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1484784"/>
            <a:ext cx="734481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35560" y="2364460"/>
            <a:ext cx="734481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35560" y="3213530"/>
            <a:ext cx="734481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91544" y="4151080"/>
            <a:ext cx="7488832" cy="1366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135560" y="5621064"/>
            <a:ext cx="835292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475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92696"/>
            <a:ext cx="10750227" cy="567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88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700808"/>
            <a:ext cx="107632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30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728662"/>
            <a:ext cx="99536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9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7" y="709612"/>
            <a:ext cx="84296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7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40768"/>
            <a:ext cx="1084897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5960" y="2346322"/>
            <a:ext cx="136815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48327" y="2346322"/>
            <a:ext cx="683237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77137" y="3307023"/>
            <a:ext cx="144259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72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56792"/>
            <a:ext cx="11068050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356992"/>
            <a:ext cx="1036915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293096"/>
            <a:ext cx="10369152" cy="1872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32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09775"/>
            <a:ext cx="11410950" cy="2838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068960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5347508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912" y="838200"/>
            <a:ext cx="52101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32656"/>
            <a:ext cx="4657725" cy="9429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484784"/>
            <a:ext cx="115062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71612"/>
            <a:ext cx="11210925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3645024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209675"/>
            <a:ext cx="11250091" cy="556870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35953" y="5926130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47812"/>
            <a:ext cx="1160145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4497545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2025-12-18T08:26:13Z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