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2636912"/>
            <a:ext cx="11665296" cy="792088"/>
            <a:chOff x="0" y="2060848"/>
            <a:chExt cx="15774516" cy="11620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060848"/>
              <a:ext cx="7781925" cy="1162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40216" y="2194198"/>
              <a:ext cx="7734300" cy="10287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347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9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81175"/>
            <a:ext cx="10991850" cy="3295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16080" y="3175376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70054" y="4136078"/>
            <a:ext cx="141377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98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4784"/>
            <a:ext cx="109728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06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7787"/>
            <a:ext cx="110585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736" y="2823030"/>
            <a:ext cx="10065767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736" y="3552235"/>
            <a:ext cx="10065767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6736" y="4200417"/>
            <a:ext cx="10929864" cy="13097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53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18614" cy="532242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620387"/>
            <a:ext cx="1944216" cy="528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632" y="2620387"/>
            <a:ext cx="6696744" cy="528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314868"/>
            <a:ext cx="4536504" cy="528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009348"/>
            <a:ext cx="10657184" cy="12918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382367"/>
            <a:ext cx="10657184" cy="12918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54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14487"/>
            <a:ext cx="1143000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077" y="260648"/>
            <a:ext cx="112871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861048"/>
            <a:ext cx="4626843" cy="285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62175"/>
            <a:ext cx="107727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404664"/>
            <a:ext cx="10801199" cy="6336704"/>
            <a:chOff x="911424" y="332656"/>
            <a:chExt cx="11107291" cy="6525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332656"/>
              <a:ext cx="11039475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048125"/>
              <a:ext cx="10963275" cy="2809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6480" y="2204864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75700" y="4913340"/>
            <a:ext cx="2114991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07568" y="5854122"/>
            <a:ext cx="93610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7282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3405850"/>
            <a:ext cx="8640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62125"/>
            <a:ext cx="1095375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636912"/>
            <a:ext cx="842493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505014"/>
            <a:ext cx="842493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315242"/>
            <a:ext cx="103691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38275"/>
            <a:ext cx="115538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56792"/>
            <a:ext cx="109537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2025-12-18T08:13:12Z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