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539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340768"/>
            <a:ext cx="7600950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5" y="3212976"/>
            <a:ext cx="695325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05012"/>
            <a:ext cx="1154430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42100" y="4053922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95437"/>
            <a:ext cx="115824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9923" y="1466830"/>
            <a:ext cx="892661" cy="14953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4437112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93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04950"/>
            <a:ext cx="1157287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4329938"/>
            <a:ext cx="1224136" cy="773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1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628800"/>
            <a:ext cx="116300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428750"/>
            <a:ext cx="106489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501008"/>
            <a:ext cx="86409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554304"/>
            <a:ext cx="1072919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2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0112"/>
            <a:ext cx="98583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18963" y="2492896"/>
            <a:ext cx="9821653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18963" y="4365104"/>
            <a:ext cx="9821653" cy="15927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3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30889"/>
            <a:ext cx="921702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657805"/>
            <a:ext cx="921702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618504"/>
            <a:ext cx="921702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43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68580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04864"/>
            <a:ext cx="914501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072965"/>
            <a:ext cx="914501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149411"/>
            <a:ext cx="914501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017512"/>
            <a:ext cx="914501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85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8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23975"/>
            <a:ext cx="107918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2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9720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>
          <a:xfrm>
            <a:off x="10488488" y="4077072"/>
            <a:ext cx="1080120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09687"/>
            <a:ext cx="108966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1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77343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348880"/>
            <a:ext cx="108012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429000"/>
            <a:ext cx="108012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320251"/>
            <a:ext cx="108012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13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07568" y="347998"/>
            <a:ext cx="7983091" cy="6162003"/>
            <a:chOff x="2279576" y="0"/>
            <a:chExt cx="7983091" cy="6162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9576" y="0"/>
              <a:ext cx="3886200" cy="1657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1657350"/>
              <a:ext cx="2562225" cy="1628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23592" y="3286125"/>
              <a:ext cx="288607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23592" y="3943350"/>
              <a:ext cx="7753350" cy="657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23592" y="4725144"/>
              <a:ext cx="7839075" cy="6572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23592" y="5485728"/>
              <a:ext cx="6076950" cy="67627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2351584" y="1972728"/>
            <a:ext cx="9073008" cy="1661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190028" y="3566779"/>
            <a:ext cx="86585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2159015" y="4307559"/>
            <a:ext cx="86585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2159015" y="5128210"/>
            <a:ext cx="86585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2159015" y="5864139"/>
            <a:ext cx="86585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27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3975"/>
            <a:ext cx="116395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9923" y="1412776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48896" y="5341129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0175"/>
            <a:ext cx="116967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717032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12776"/>
            <a:ext cx="118205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2748841"/>
            <a:ext cx="136815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802348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68760"/>
            <a:ext cx="10801200" cy="5509877"/>
            <a:chOff x="361950" y="1340768"/>
            <a:chExt cx="11468100" cy="59791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229200"/>
              <a:ext cx="8753475" cy="1314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6396037"/>
              <a:ext cx="9877425" cy="923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83432" y="4021835"/>
            <a:ext cx="288032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91098" y="4021835"/>
            <a:ext cx="288032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989531"/>
            <a:ext cx="381642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891098" y="6038059"/>
            <a:ext cx="488542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1381" cy="53491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240023"/>
            <a:ext cx="9937104" cy="17011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941168"/>
            <a:ext cx="64087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6017614"/>
            <a:ext cx="64087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1240" cy="54193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71891" y="4005064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210419"/>
            <a:ext cx="10873208" cy="5530949"/>
            <a:chOff x="276225" y="1347787"/>
            <a:chExt cx="11639550" cy="60470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347787"/>
              <a:ext cx="11639550" cy="4162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661248"/>
              <a:ext cx="8410575" cy="17335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912424" y="4365104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2025-12-18T03:20:56Z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