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386012"/>
            <a:ext cx="696277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5309" y="5589240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0869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852936"/>
            <a:ext cx="35909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807948" cy="3694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3933056"/>
            <a:ext cx="3905250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2636912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24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476672"/>
            <a:ext cx="1022032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73034"/>
            <a:ext cx="10225136" cy="5218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98063" y="5218484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7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5335933"/>
            <a:ext cx="13681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4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6752"/>
            <a:ext cx="11449050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23999" y="5699390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57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670824" y="404664"/>
            <a:ext cx="6891829" cy="6343660"/>
            <a:chOff x="1670824" y="404664"/>
            <a:chExt cx="6891829" cy="6343660"/>
          </a:xfrm>
        </p:grpSpPr>
        <p:grpSp>
          <p:nvGrpSpPr>
            <p:cNvPr id="4" name="组合 3"/>
            <p:cNvGrpSpPr/>
            <p:nvPr/>
          </p:nvGrpSpPr>
          <p:grpSpPr>
            <a:xfrm>
              <a:off x="1703512" y="404664"/>
              <a:ext cx="6263952" cy="710281"/>
              <a:chOff x="1703512" y="404664"/>
              <a:chExt cx="6263952" cy="71028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3512" y="404664"/>
                <a:ext cx="5086350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72064" y="467245"/>
                <a:ext cx="1295400" cy="647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70824" y="1114945"/>
              <a:ext cx="4162425" cy="1047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1644" y="2162695"/>
              <a:ext cx="3200400" cy="1066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05917" y="3229495"/>
              <a:ext cx="377190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03512" y="3953395"/>
              <a:ext cx="2676525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47528" y="4705870"/>
              <a:ext cx="6715125" cy="533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38921" y="5324995"/>
              <a:ext cx="2657475" cy="714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924646" y="6091099"/>
              <a:ext cx="5143500" cy="65722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/>
          <a:srcRect t="2786"/>
          <a:stretch/>
        </p:blipFill>
        <p:spPr>
          <a:xfrm>
            <a:off x="6096000" y="1916831"/>
            <a:ext cx="5362575" cy="222230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>
          <a:xfrm>
            <a:off x="1687307" y="1147615"/>
            <a:ext cx="4264677" cy="1015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687307" y="2195365"/>
            <a:ext cx="4264677" cy="1015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670824" y="3296170"/>
            <a:ext cx="380699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670824" y="3966690"/>
            <a:ext cx="3806993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670824" y="4649597"/>
            <a:ext cx="8313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670824" y="5401951"/>
            <a:ext cx="8313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670824" y="6142731"/>
            <a:ext cx="8313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47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4892310"/>
            <a:ext cx="23042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6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4475"/>
            <a:ext cx="115252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4479781"/>
            <a:ext cx="309634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3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9217024" cy="60047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5301208"/>
            <a:ext cx="151216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5157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5309" y="5013176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210175" cy="14478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862" y="2924944"/>
            <a:ext cx="11344275" cy="3444018"/>
            <a:chOff x="335360" y="1562312"/>
            <a:chExt cx="11344275" cy="34440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562312"/>
              <a:ext cx="11344275" cy="2486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149080"/>
              <a:ext cx="8258175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57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692696"/>
            <a:ext cx="110585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784" y="4365103"/>
            <a:ext cx="2936430" cy="24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3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6870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717891"/>
            <a:ext cx="864096" cy="1306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1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2996952"/>
            <a:ext cx="3662958" cy="2808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135610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934263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860238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739914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1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876300"/>
            <a:ext cx="92678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844824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747649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581025"/>
            <a:ext cx="9793088" cy="2716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6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85775"/>
            <a:ext cx="10668000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412776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292452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218427"/>
            <a:ext cx="64087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970781"/>
            <a:ext cx="102251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862030"/>
            <a:ext cx="10812016" cy="15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16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314325"/>
            <a:ext cx="7505700" cy="622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43150" y="1268760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43150" y="2223195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43150" y="3183894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43150" y="4121443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43150" y="4977970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43150" y="5869221"/>
            <a:ext cx="785730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59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5309" y="5236167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573016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5309" y="3348236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4512055"/>
            <a:ext cx="3672408" cy="2324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85309" y="3135610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4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5309" y="3601219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1414462"/>
            <a:ext cx="52959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8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2025-12-18T07:25:55Z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