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0" y="1484784"/>
            <a:ext cx="7305675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417" y="3448424"/>
            <a:ext cx="11073163" cy="927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124744"/>
            <a:ext cx="11658600" cy="515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4365104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1114425"/>
            <a:ext cx="44481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1112"/>
            <a:ext cx="115252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4699436"/>
            <a:ext cx="129614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1143000"/>
            <a:ext cx="4829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340768"/>
            <a:ext cx="115062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3789040"/>
            <a:ext cx="151216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1381125"/>
            <a:ext cx="53911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484784"/>
            <a:ext cx="1145857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3981914"/>
            <a:ext cx="165618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1271587"/>
            <a:ext cx="41052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20722" y="4759869"/>
            <a:ext cx="936104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81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7787"/>
            <a:ext cx="1162050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04937"/>
            <a:ext cx="115633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33512"/>
            <a:ext cx="115824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7850"/>
            <a:ext cx="116300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00" y="1124744"/>
            <a:ext cx="10615200" cy="51845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149080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1314450"/>
            <a:ext cx="60007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611758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052736"/>
            <a:ext cx="9725025" cy="141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462425"/>
            <a:ext cx="48863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2025-12-18T04:59:59Z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