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41" autoAdjust="0"/>
    <p:restoredTop sz="94665" autoAdjust="0"/>
  </p:normalViewPr>
  <p:slideViewPr>
    <p:cSldViewPr showGuides="1">
      <p:cViewPr varScale="1">
        <p:scale>
          <a:sx n="83" d="100"/>
          <a:sy n="83" d="100"/>
        </p:scale>
        <p:origin x="306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200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933700"/>
            <a:ext cx="10848975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35460" y="366551"/>
            <a:ext cx="10117124" cy="6302809"/>
            <a:chOff x="263352" y="1268760"/>
            <a:chExt cx="11449050" cy="746566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3352" y="1268760"/>
              <a:ext cx="11449050" cy="3648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0552" y="4981575"/>
              <a:ext cx="10991850" cy="37528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3863752" y="5096783"/>
            <a:ext cx="288032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186509" y="5894646"/>
            <a:ext cx="7200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746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59"/>
            <a:ext cx="11233248" cy="545667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96200" y="4941168"/>
            <a:ext cx="3672408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39815" y="5855569"/>
            <a:ext cx="321196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03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6632"/>
            <a:ext cx="5619750" cy="142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1844824"/>
            <a:ext cx="11401425" cy="4514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88488" y="3797740"/>
            <a:ext cx="7200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22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4857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31704" y="5456799"/>
            <a:ext cx="266429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38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768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9938" y="694035"/>
            <a:ext cx="4095750" cy="336232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415480" y="111391"/>
            <a:ext cx="6264696" cy="6635218"/>
            <a:chOff x="1354193" y="195879"/>
            <a:chExt cx="6758032" cy="7077748"/>
          </a:xfrm>
        </p:grpSpPr>
        <p:grpSp>
          <p:nvGrpSpPr>
            <p:cNvPr id="5" name="组合 4"/>
            <p:cNvGrpSpPr/>
            <p:nvPr/>
          </p:nvGrpSpPr>
          <p:grpSpPr>
            <a:xfrm>
              <a:off x="1354193" y="195879"/>
              <a:ext cx="6758032" cy="6401473"/>
              <a:chOff x="1354192" y="195879"/>
              <a:chExt cx="7235713" cy="6801227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54192" y="195879"/>
                <a:ext cx="5200650" cy="422910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550930" y="4453931"/>
                <a:ext cx="7038975" cy="2543175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31504" y="6597352"/>
              <a:ext cx="2457450" cy="676275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415480" y="989428"/>
            <a:ext cx="4896544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415480" y="1683909"/>
            <a:ext cx="4896544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415480" y="2575159"/>
            <a:ext cx="4896544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415480" y="3269640"/>
            <a:ext cx="4896544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813116" y="3894672"/>
            <a:ext cx="4896544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813116" y="4566004"/>
            <a:ext cx="603739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813116" y="5399381"/>
            <a:ext cx="603739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1813116" y="6093296"/>
            <a:ext cx="603739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253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476672"/>
            <a:ext cx="8410575" cy="6086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1196752"/>
            <a:ext cx="6768752" cy="1800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75520" y="3140968"/>
            <a:ext cx="6768752" cy="21602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75520" y="5301207"/>
            <a:ext cx="8928992" cy="12619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109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72875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3861048"/>
            <a:ext cx="9909358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126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764704"/>
            <a:ext cx="10744200" cy="5638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03712" y="4581128"/>
            <a:ext cx="7200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503712" y="5530252"/>
            <a:ext cx="1296144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68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620688"/>
            <a:ext cx="10907652" cy="597666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204864"/>
            <a:ext cx="8640960" cy="18722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4056814"/>
            <a:ext cx="8640960" cy="18722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1464" y="5943501"/>
            <a:ext cx="1008112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01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08144" y="154404"/>
            <a:ext cx="11601450" cy="6198399"/>
            <a:chOff x="208144" y="154404"/>
            <a:chExt cx="11601450" cy="619839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59496" y="154404"/>
              <a:ext cx="5486400" cy="13335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8144" y="1623637"/>
              <a:ext cx="11449050" cy="8858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8144" y="2780928"/>
              <a:ext cx="11601450" cy="3571875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0344472" y="3717032"/>
            <a:ext cx="7200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88640"/>
            <a:ext cx="5610225" cy="139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574330"/>
            <a:ext cx="11496675" cy="2543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0096" y="3284984"/>
            <a:ext cx="3816424" cy="3427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65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666875"/>
            <a:ext cx="1067752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78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90054" y="1412776"/>
            <a:ext cx="10604043" cy="4463033"/>
            <a:chOff x="790054" y="1412776"/>
            <a:chExt cx="10604043" cy="44630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r="35030" b="21285"/>
            <a:stretch/>
          </p:blipFill>
          <p:spPr>
            <a:xfrm>
              <a:off x="790054" y="1412776"/>
              <a:ext cx="6875314" cy="345638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/>
            <a:srcRect t="80355"/>
            <a:stretch/>
          </p:blipFill>
          <p:spPr>
            <a:xfrm>
              <a:off x="811822" y="5013176"/>
              <a:ext cx="10582275" cy="862633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911424" y="3284984"/>
            <a:ext cx="3024336" cy="17281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935760" y="3284984"/>
            <a:ext cx="3024336" cy="17281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23392" y="5236437"/>
            <a:ext cx="9937104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268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700808"/>
            <a:ext cx="10839450" cy="4410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564904"/>
            <a:ext cx="10801200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606626"/>
            <a:ext cx="10801200" cy="26306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213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336" y="1124744"/>
            <a:ext cx="9048750" cy="5328592"/>
            <a:chOff x="1127448" y="188640"/>
            <a:chExt cx="9048750" cy="53285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27448" y="188640"/>
              <a:ext cx="9048750" cy="4419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b="76510"/>
            <a:stretch/>
          </p:blipFill>
          <p:spPr>
            <a:xfrm>
              <a:off x="1241748" y="4635672"/>
              <a:ext cx="8820150" cy="88156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4970" b="16366"/>
          <a:stretch/>
        </p:blipFill>
        <p:spPr>
          <a:xfrm>
            <a:off x="8400256" y="2060848"/>
            <a:ext cx="3634275" cy="36004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407368" y="2204864"/>
            <a:ext cx="756084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07368" y="3142414"/>
            <a:ext cx="8646418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07368" y="3987366"/>
            <a:ext cx="288032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290416" y="3987366"/>
            <a:ext cx="4245743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407368" y="4855467"/>
            <a:ext cx="756084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407368" y="5746718"/>
            <a:ext cx="8646418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124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152325"/>
            <a:ext cx="8994273" cy="655334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75920" y="152324"/>
            <a:ext cx="3744416" cy="24125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03512" y="2706875"/>
            <a:ext cx="8352928" cy="12261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47528" y="4095837"/>
            <a:ext cx="8352928" cy="10236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847528" y="5600546"/>
            <a:ext cx="8352928" cy="10236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885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809750"/>
            <a:ext cx="11725275" cy="3238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91744" y="3993489"/>
            <a:ext cx="216024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76387"/>
            <a:ext cx="11515725" cy="3705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4333136"/>
            <a:ext cx="5832648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40768"/>
            <a:ext cx="11725275" cy="4848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312024" y="5384791"/>
            <a:ext cx="2736304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728787"/>
            <a:ext cx="11649075" cy="3400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92144" y="4365104"/>
            <a:ext cx="2808312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61240" cy="5342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871864" y="5301208"/>
            <a:ext cx="2592288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1340768"/>
            <a:ext cx="11958637" cy="5015086"/>
            <a:chOff x="0" y="1340768"/>
            <a:chExt cx="11958637" cy="501508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340768"/>
              <a:ext cx="7677150" cy="9715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3362" y="2564904"/>
              <a:ext cx="11725275" cy="379095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7826750" y="5491524"/>
            <a:ext cx="7200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2119312"/>
            <a:ext cx="1054417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2025-12-18T07:51:00Z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